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78.tif" ContentType="image/tif"/>
  <Override PartName="/ppt/media/image79.tif" ContentType="image/tif"/>
  <Override PartName="/ppt/media/image81.tif" ContentType="image/tif"/>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 id="2147483690" r:id="rId4"/>
    <p:sldMasterId id="2147483702" r:id="rId5"/>
  </p:sldMasterIdLst>
  <p:notesMasterIdLst>
    <p:notesMasterId r:id="rId70"/>
  </p:notesMasterIdLst>
  <p:sldIdLst>
    <p:sldId id="258" r:id="rId6"/>
    <p:sldId id="259" r:id="rId7"/>
    <p:sldId id="260" r:id="rId8"/>
    <p:sldId id="262" r:id="rId9"/>
    <p:sldId id="268" r:id="rId10"/>
    <p:sldId id="263" r:id="rId11"/>
    <p:sldId id="390" r:id="rId12"/>
    <p:sldId id="393" r:id="rId13"/>
    <p:sldId id="402" r:id="rId14"/>
    <p:sldId id="398" r:id="rId15"/>
    <p:sldId id="403" r:id="rId16"/>
    <p:sldId id="399" r:id="rId17"/>
    <p:sldId id="372" r:id="rId18"/>
    <p:sldId id="404" r:id="rId19"/>
    <p:sldId id="379" r:id="rId20"/>
    <p:sldId id="401" r:id="rId21"/>
    <p:sldId id="376" r:id="rId22"/>
    <p:sldId id="264" r:id="rId23"/>
    <p:sldId id="274" r:id="rId24"/>
    <p:sldId id="405" r:id="rId25"/>
    <p:sldId id="279" r:id="rId26"/>
    <p:sldId id="283" r:id="rId27"/>
    <p:sldId id="275" r:id="rId28"/>
    <p:sldId id="272" r:id="rId29"/>
    <p:sldId id="271" r:id="rId30"/>
    <p:sldId id="292" r:id="rId31"/>
    <p:sldId id="289" r:id="rId32"/>
    <p:sldId id="406" r:id="rId33"/>
    <p:sldId id="265" r:id="rId34"/>
    <p:sldId id="256" r:id="rId35"/>
    <p:sldId id="257" r:id="rId36"/>
    <p:sldId id="408" r:id="rId37"/>
    <p:sldId id="409" r:id="rId38"/>
    <p:sldId id="410" r:id="rId39"/>
    <p:sldId id="261" r:id="rId40"/>
    <p:sldId id="411" r:id="rId41"/>
    <p:sldId id="412" r:id="rId42"/>
    <p:sldId id="413" r:id="rId43"/>
    <p:sldId id="414" r:id="rId44"/>
    <p:sldId id="415" r:id="rId45"/>
    <p:sldId id="416" r:id="rId46"/>
    <p:sldId id="417" r:id="rId47"/>
    <p:sldId id="269" r:id="rId48"/>
    <p:sldId id="270" r:id="rId49"/>
    <p:sldId id="418" r:id="rId50"/>
    <p:sldId id="419" r:id="rId51"/>
    <p:sldId id="273" r:id="rId52"/>
    <p:sldId id="420" r:id="rId53"/>
    <p:sldId id="421" r:id="rId54"/>
    <p:sldId id="266" r:id="rId55"/>
    <p:sldId id="277" r:id="rId56"/>
    <p:sldId id="280" r:id="rId57"/>
    <p:sldId id="282" r:id="rId58"/>
    <p:sldId id="407" r:id="rId59"/>
    <p:sldId id="284" r:id="rId60"/>
    <p:sldId id="296" r:id="rId61"/>
    <p:sldId id="297" r:id="rId62"/>
    <p:sldId id="285" r:id="rId63"/>
    <p:sldId id="290" r:id="rId64"/>
    <p:sldId id="291" r:id="rId65"/>
    <p:sldId id="288" r:id="rId66"/>
    <p:sldId id="303" r:id="rId67"/>
    <p:sldId id="302" r:id="rId68"/>
    <p:sldId id="267" r:id="rId69"/>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9D8B7"/>
    <a:srgbClr val="12304B"/>
    <a:srgbClr val="002C4B"/>
    <a:srgbClr val="20B3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31EBE2-FF8E-4361-9F1F-6486E172C040}" v="267" dt="2022-10-25T18:27:07.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mus Kristoffer Pedersen" userId="e2860f06-828a-48a5-9dac-1d27d8efaa3b" providerId="ADAL" clId="{4F31EBE2-FF8E-4361-9F1F-6486E172C040}"/>
    <pc:docChg chg="undo custSel addSld delSld modSld sldOrd delMainMaster">
      <pc:chgData name="Rasmus Kristoffer Pedersen" userId="e2860f06-828a-48a5-9dac-1d27d8efaa3b" providerId="ADAL" clId="{4F31EBE2-FF8E-4361-9F1F-6486E172C040}" dt="2022-10-25T18:27:07.138" v="1602" actId="27636"/>
      <pc:docMkLst>
        <pc:docMk/>
      </pc:docMkLst>
      <pc:sldChg chg="add del">
        <pc:chgData name="Rasmus Kristoffer Pedersen" userId="e2860f06-828a-48a5-9dac-1d27d8efaa3b" providerId="ADAL" clId="{4F31EBE2-FF8E-4361-9F1F-6486E172C040}" dt="2022-10-25T18:27:06.992" v="1596"/>
        <pc:sldMkLst>
          <pc:docMk/>
          <pc:sldMk cId="0" sldId="256"/>
        </pc:sldMkLst>
      </pc:sldChg>
      <pc:sldChg chg="addSp delSp modSp del mod setBg">
        <pc:chgData name="Rasmus Kristoffer Pedersen" userId="e2860f06-828a-48a5-9dac-1d27d8efaa3b" providerId="ADAL" clId="{4F31EBE2-FF8E-4361-9F1F-6486E172C040}" dt="2022-10-14T09:50:13.507" v="344" actId="47"/>
        <pc:sldMkLst>
          <pc:docMk/>
          <pc:sldMk cId="523293729" sldId="256"/>
        </pc:sldMkLst>
        <pc:spChg chg="add mod">
          <ac:chgData name="Rasmus Kristoffer Pedersen" userId="e2860f06-828a-48a5-9dac-1d27d8efaa3b" providerId="ADAL" clId="{4F31EBE2-FF8E-4361-9F1F-6486E172C040}" dt="2022-10-14T09:30:02.835" v="50" actId="14100"/>
          <ac:spMkLst>
            <pc:docMk/>
            <pc:sldMk cId="523293729" sldId="256"/>
            <ac:spMk id="8" creationId="{04D540A2-CF67-AE01-5E52-BBEA369B3A1D}"/>
          </ac:spMkLst>
        </pc:spChg>
        <pc:spChg chg="add del mod">
          <ac:chgData name="Rasmus Kristoffer Pedersen" userId="e2860f06-828a-48a5-9dac-1d27d8efaa3b" providerId="ADAL" clId="{4F31EBE2-FF8E-4361-9F1F-6486E172C040}" dt="2022-10-14T09:32:08.051" v="62" actId="478"/>
          <ac:spMkLst>
            <pc:docMk/>
            <pc:sldMk cId="523293729" sldId="256"/>
            <ac:spMk id="9" creationId="{7FBF6431-86B1-DADE-D88D-D712D00BF5CD}"/>
          </ac:spMkLst>
        </pc:spChg>
        <pc:picChg chg="add del mod">
          <ac:chgData name="Rasmus Kristoffer Pedersen" userId="e2860f06-828a-48a5-9dac-1d27d8efaa3b" providerId="ADAL" clId="{4F31EBE2-FF8E-4361-9F1F-6486E172C040}" dt="2022-10-14T09:31:31.351" v="57" actId="478"/>
          <ac:picMkLst>
            <pc:docMk/>
            <pc:sldMk cId="523293729" sldId="256"/>
            <ac:picMk id="2" creationId="{E6E3EF55-CDEF-913A-9CB0-0155A1DDC39F}"/>
          </ac:picMkLst>
        </pc:picChg>
        <pc:picChg chg="add del mod">
          <ac:chgData name="Rasmus Kristoffer Pedersen" userId="e2860f06-828a-48a5-9dac-1d27d8efaa3b" providerId="ADAL" clId="{4F31EBE2-FF8E-4361-9F1F-6486E172C040}" dt="2022-10-14T09:31:30.634" v="56" actId="478"/>
          <ac:picMkLst>
            <pc:docMk/>
            <pc:sldMk cId="523293729" sldId="256"/>
            <ac:picMk id="3" creationId="{40F63BEE-9865-6186-939F-A4E2275A0849}"/>
          </ac:picMkLst>
        </pc:picChg>
        <pc:picChg chg="add del mod">
          <ac:chgData name="Rasmus Kristoffer Pedersen" userId="e2860f06-828a-48a5-9dac-1d27d8efaa3b" providerId="ADAL" clId="{4F31EBE2-FF8E-4361-9F1F-6486E172C040}" dt="2022-10-14T09:31:46.048" v="59" actId="478"/>
          <ac:picMkLst>
            <pc:docMk/>
            <pc:sldMk cId="523293729" sldId="256"/>
            <ac:picMk id="4" creationId="{15FF6548-1159-26CB-DCF0-F45E5E64E7E0}"/>
          </ac:picMkLst>
        </pc:picChg>
        <pc:picChg chg="del mod">
          <ac:chgData name="Rasmus Kristoffer Pedersen" userId="e2860f06-828a-48a5-9dac-1d27d8efaa3b" providerId="ADAL" clId="{4F31EBE2-FF8E-4361-9F1F-6486E172C040}" dt="2022-10-14T09:30:07.653" v="52" actId="478"/>
          <ac:picMkLst>
            <pc:docMk/>
            <pc:sldMk cId="523293729" sldId="256"/>
            <ac:picMk id="5" creationId="{89C8BDE9-7748-16A4-CCAA-097D2A861140}"/>
          </ac:picMkLst>
        </pc:picChg>
        <pc:picChg chg="add mod">
          <ac:chgData name="Rasmus Kristoffer Pedersen" userId="e2860f06-828a-48a5-9dac-1d27d8efaa3b" providerId="ADAL" clId="{4F31EBE2-FF8E-4361-9F1F-6486E172C040}" dt="2022-10-14T09:26:30.861" v="10" actId="1076"/>
          <ac:picMkLst>
            <pc:docMk/>
            <pc:sldMk cId="523293729" sldId="256"/>
            <ac:picMk id="7" creationId="{FE601016-FD57-6852-8484-71B1E63B8634}"/>
          </ac:picMkLst>
        </pc:picChg>
        <pc:picChg chg="add mod">
          <ac:chgData name="Rasmus Kristoffer Pedersen" userId="e2860f06-828a-48a5-9dac-1d27d8efaa3b" providerId="ADAL" clId="{4F31EBE2-FF8E-4361-9F1F-6486E172C040}" dt="2022-10-14T09:42:17.605" v="95"/>
          <ac:picMkLst>
            <pc:docMk/>
            <pc:sldMk cId="523293729" sldId="256"/>
            <ac:picMk id="11" creationId="{C77B047F-D4CD-CF44-E6DB-6A0C4A9B5F56}"/>
          </ac:picMkLst>
        </pc:picChg>
        <pc:picChg chg="add del mod">
          <ac:chgData name="Rasmus Kristoffer Pedersen" userId="e2860f06-828a-48a5-9dac-1d27d8efaa3b" providerId="ADAL" clId="{4F31EBE2-FF8E-4361-9F1F-6486E172C040}" dt="2022-10-14T09:42:31.519" v="99" actId="478"/>
          <ac:picMkLst>
            <pc:docMk/>
            <pc:sldMk cId="523293729" sldId="256"/>
            <ac:picMk id="12" creationId="{3973F9E4-E802-DB1F-59A1-993BADB499E1}"/>
          </ac:picMkLst>
        </pc:picChg>
        <pc:picChg chg="add mod">
          <ac:chgData name="Rasmus Kristoffer Pedersen" userId="e2860f06-828a-48a5-9dac-1d27d8efaa3b" providerId="ADAL" clId="{4F31EBE2-FF8E-4361-9F1F-6486E172C040}" dt="2022-10-14T09:42:41.138" v="103"/>
          <ac:picMkLst>
            <pc:docMk/>
            <pc:sldMk cId="523293729" sldId="256"/>
            <ac:picMk id="14" creationId="{5308CFF4-3F77-F7BA-7B7C-2F79FCCFA1C9}"/>
          </ac:picMkLst>
        </pc:picChg>
      </pc:sldChg>
      <pc:sldChg chg="add del">
        <pc:chgData name="Rasmus Kristoffer Pedersen" userId="e2860f06-828a-48a5-9dac-1d27d8efaa3b" providerId="ADAL" clId="{4F31EBE2-FF8E-4361-9F1F-6486E172C040}" dt="2022-10-25T18:27:06.992" v="1596"/>
        <pc:sldMkLst>
          <pc:docMk/>
          <pc:sldMk cId="0" sldId="257"/>
        </pc:sldMkLst>
      </pc:sldChg>
      <pc:sldChg chg="new del">
        <pc:chgData name="Rasmus Kristoffer Pedersen" userId="e2860f06-828a-48a5-9dac-1d27d8efaa3b" providerId="ADAL" clId="{4F31EBE2-FF8E-4361-9F1F-6486E172C040}" dt="2022-10-14T09:42:51.900" v="106" actId="47"/>
        <pc:sldMkLst>
          <pc:docMk/>
          <pc:sldMk cId="3295400916" sldId="257"/>
        </pc:sldMkLst>
      </pc:sldChg>
      <pc:sldChg chg="addSp delSp modSp add mod setBg">
        <pc:chgData name="Rasmus Kristoffer Pedersen" userId="e2860f06-828a-48a5-9dac-1d27d8efaa3b" providerId="ADAL" clId="{4F31EBE2-FF8E-4361-9F1F-6486E172C040}" dt="2022-10-14T09:50:05.693" v="343" actId="20577"/>
        <pc:sldMkLst>
          <pc:docMk/>
          <pc:sldMk cId="212919329" sldId="258"/>
        </pc:sldMkLst>
        <pc:spChg chg="add del">
          <ac:chgData name="Rasmus Kristoffer Pedersen" userId="e2860f06-828a-48a5-9dac-1d27d8efaa3b" providerId="ADAL" clId="{4F31EBE2-FF8E-4361-9F1F-6486E172C040}" dt="2022-10-14T09:45:40.866" v="120" actId="22"/>
          <ac:spMkLst>
            <pc:docMk/>
            <pc:sldMk cId="212919329" sldId="258"/>
            <ac:spMk id="3" creationId="{5C63E3F8-D22B-FBC6-B89B-7E768B560722}"/>
          </ac:spMkLst>
        </pc:spChg>
        <pc:spChg chg="add mod">
          <ac:chgData name="Rasmus Kristoffer Pedersen" userId="e2860f06-828a-48a5-9dac-1d27d8efaa3b" providerId="ADAL" clId="{4F31EBE2-FF8E-4361-9F1F-6486E172C040}" dt="2022-10-14T09:50:05.693" v="343" actId="20577"/>
          <ac:spMkLst>
            <pc:docMk/>
            <pc:sldMk cId="212919329" sldId="258"/>
            <ac:spMk id="4" creationId="{B6322F3F-A9FD-4D0D-4DE9-AC2385DC56BB}"/>
          </ac:spMkLst>
        </pc:spChg>
        <pc:spChg chg="mod">
          <ac:chgData name="Rasmus Kristoffer Pedersen" userId="e2860f06-828a-48a5-9dac-1d27d8efaa3b" providerId="ADAL" clId="{4F31EBE2-FF8E-4361-9F1F-6486E172C040}" dt="2022-10-14T09:50:02.583" v="341" actId="1035"/>
          <ac:spMkLst>
            <pc:docMk/>
            <pc:sldMk cId="212919329" sldId="258"/>
            <ac:spMk id="8" creationId="{04D540A2-CF67-AE01-5E52-BBEA369B3A1D}"/>
          </ac:spMkLst>
        </pc:spChg>
        <pc:picChg chg="mod">
          <ac:chgData name="Rasmus Kristoffer Pedersen" userId="e2860f06-828a-48a5-9dac-1d27d8efaa3b" providerId="ADAL" clId="{4F31EBE2-FF8E-4361-9F1F-6486E172C040}" dt="2022-10-14T09:49:07.504" v="322" actId="1076"/>
          <ac:picMkLst>
            <pc:docMk/>
            <pc:sldMk cId="212919329" sldId="258"/>
            <ac:picMk id="7" creationId="{FE601016-FD57-6852-8484-71B1E63B8634}"/>
          </ac:picMkLst>
        </pc:picChg>
        <pc:picChg chg="del">
          <ac:chgData name="Rasmus Kristoffer Pedersen" userId="e2860f06-828a-48a5-9dac-1d27d8efaa3b" providerId="ADAL" clId="{4F31EBE2-FF8E-4361-9F1F-6486E172C040}" dt="2022-10-14T09:43:15.333" v="108" actId="478"/>
          <ac:picMkLst>
            <pc:docMk/>
            <pc:sldMk cId="212919329" sldId="258"/>
            <ac:picMk id="11" creationId="{C77B047F-D4CD-CF44-E6DB-6A0C4A9B5F56}"/>
          </ac:picMkLst>
        </pc:picChg>
        <pc:picChg chg="mod">
          <ac:chgData name="Rasmus Kristoffer Pedersen" userId="e2860f06-828a-48a5-9dac-1d27d8efaa3b" providerId="ADAL" clId="{4F31EBE2-FF8E-4361-9F1F-6486E172C040}" dt="2022-10-14T09:46:38.800" v="146" actId="1076"/>
          <ac:picMkLst>
            <pc:docMk/>
            <pc:sldMk cId="212919329" sldId="258"/>
            <ac:picMk id="14" creationId="{5308CFF4-3F77-F7BA-7B7C-2F79FCCFA1C9}"/>
          </ac:picMkLst>
        </pc:picChg>
      </pc:sldChg>
      <pc:sldChg chg="delSp modSp add mod">
        <pc:chgData name="Rasmus Kristoffer Pedersen" userId="e2860f06-828a-48a5-9dac-1d27d8efaa3b" providerId="ADAL" clId="{4F31EBE2-FF8E-4361-9F1F-6486E172C040}" dt="2022-10-21T11:55:18.384" v="1345" actId="27107"/>
        <pc:sldMkLst>
          <pc:docMk/>
          <pc:sldMk cId="3690422689" sldId="259"/>
        </pc:sldMkLst>
        <pc:spChg chg="mod">
          <ac:chgData name="Rasmus Kristoffer Pedersen" userId="e2860f06-828a-48a5-9dac-1d27d8efaa3b" providerId="ADAL" clId="{4F31EBE2-FF8E-4361-9F1F-6486E172C040}" dt="2022-10-21T11:55:18.384" v="1345" actId="27107"/>
          <ac:spMkLst>
            <pc:docMk/>
            <pc:sldMk cId="3690422689" sldId="259"/>
            <ac:spMk id="4" creationId="{B6322F3F-A9FD-4D0D-4DE9-AC2385DC56BB}"/>
          </ac:spMkLst>
        </pc:spChg>
        <pc:spChg chg="del">
          <ac:chgData name="Rasmus Kristoffer Pedersen" userId="e2860f06-828a-48a5-9dac-1d27d8efaa3b" providerId="ADAL" clId="{4F31EBE2-FF8E-4361-9F1F-6486E172C040}" dt="2022-10-14T09:50:52.464" v="350" actId="478"/>
          <ac:spMkLst>
            <pc:docMk/>
            <pc:sldMk cId="3690422689" sldId="259"/>
            <ac:spMk id="8" creationId="{04D540A2-CF67-AE01-5E52-BBEA369B3A1D}"/>
          </ac:spMkLst>
        </pc:spChg>
        <pc:picChg chg="del">
          <ac:chgData name="Rasmus Kristoffer Pedersen" userId="e2860f06-828a-48a5-9dac-1d27d8efaa3b" providerId="ADAL" clId="{4F31EBE2-FF8E-4361-9F1F-6486E172C040}" dt="2022-10-14T09:50:40.639" v="348" actId="478"/>
          <ac:picMkLst>
            <pc:docMk/>
            <pc:sldMk cId="3690422689" sldId="259"/>
            <ac:picMk id="7" creationId="{FE601016-FD57-6852-8484-71B1E63B8634}"/>
          </ac:picMkLst>
        </pc:picChg>
        <pc:picChg chg="mod">
          <ac:chgData name="Rasmus Kristoffer Pedersen" userId="e2860f06-828a-48a5-9dac-1d27d8efaa3b" providerId="ADAL" clId="{4F31EBE2-FF8E-4361-9F1F-6486E172C040}" dt="2022-10-14T09:50:48.293" v="349" actId="1076"/>
          <ac:picMkLst>
            <pc:docMk/>
            <pc:sldMk cId="3690422689" sldId="259"/>
            <ac:picMk id="14" creationId="{5308CFF4-3F77-F7BA-7B7C-2F79FCCFA1C9}"/>
          </ac:picMkLst>
        </pc:picChg>
      </pc:sldChg>
      <pc:sldChg chg="add del setBg">
        <pc:chgData name="Rasmus Kristoffer Pedersen" userId="e2860f06-828a-48a5-9dac-1d27d8efaa3b" providerId="ADAL" clId="{4F31EBE2-FF8E-4361-9F1F-6486E172C040}" dt="2022-10-14T09:50:19.041" v="346" actId="47"/>
        <pc:sldMkLst>
          <pc:docMk/>
          <pc:sldMk cId="4149294690" sldId="259"/>
        </pc:sldMkLst>
      </pc:sldChg>
      <pc:sldChg chg="addSp delSp modSp add mod">
        <pc:chgData name="Rasmus Kristoffer Pedersen" userId="e2860f06-828a-48a5-9dac-1d27d8efaa3b" providerId="ADAL" clId="{4F31EBE2-FF8E-4361-9F1F-6486E172C040}" dt="2022-10-14T10:06:07.242" v="865" actId="1076"/>
        <pc:sldMkLst>
          <pc:docMk/>
          <pc:sldMk cId="1301052681" sldId="260"/>
        </pc:sldMkLst>
        <pc:spChg chg="del">
          <ac:chgData name="Rasmus Kristoffer Pedersen" userId="e2860f06-828a-48a5-9dac-1d27d8efaa3b" providerId="ADAL" clId="{4F31EBE2-FF8E-4361-9F1F-6486E172C040}" dt="2022-10-14T09:58:36.068" v="606" actId="478"/>
          <ac:spMkLst>
            <pc:docMk/>
            <pc:sldMk cId="1301052681" sldId="260"/>
            <ac:spMk id="4" creationId="{B6322F3F-A9FD-4D0D-4DE9-AC2385DC56BB}"/>
          </ac:spMkLst>
        </pc:spChg>
        <pc:spChg chg="add mod ord">
          <ac:chgData name="Rasmus Kristoffer Pedersen" userId="e2860f06-828a-48a5-9dac-1d27d8efaa3b" providerId="ADAL" clId="{4F31EBE2-FF8E-4361-9F1F-6486E172C040}" dt="2022-10-14T10:03:50.773" v="778" actId="1076"/>
          <ac:spMkLst>
            <pc:docMk/>
            <pc:sldMk cId="1301052681" sldId="260"/>
            <ac:spMk id="9" creationId="{D57B2119-F089-0765-E549-5A293EA5E4A0}"/>
          </ac:spMkLst>
        </pc:spChg>
        <pc:spChg chg="add mod ord">
          <ac:chgData name="Rasmus Kristoffer Pedersen" userId="e2860f06-828a-48a5-9dac-1d27d8efaa3b" providerId="ADAL" clId="{4F31EBE2-FF8E-4361-9F1F-6486E172C040}" dt="2022-10-14T10:03:42.331" v="776" actId="1036"/>
          <ac:spMkLst>
            <pc:docMk/>
            <pc:sldMk cId="1301052681" sldId="260"/>
            <ac:spMk id="10" creationId="{F7DFD1F0-5A38-D080-696F-2F452A3ADA64}"/>
          </ac:spMkLst>
        </pc:spChg>
        <pc:spChg chg="add mod">
          <ac:chgData name="Rasmus Kristoffer Pedersen" userId="e2860f06-828a-48a5-9dac-1d27d8efaa3b" providerId="ADAL" clId="{4F31EBE2-FF8E-4361-9F1F-6486E172C040}" dt="2022-10-14T10:06:04.840" v="864" actId="403"/>
          <ac:spMkLst>
            <pc:docMk/>
            <pc:sldMk cId="1301052681" sldId="260"/>
            <ac:spMk id="11" creationId="{6EDB0783-EE18-2D69-497A-79058907AED2}"/>
          </ac:spMkLst>
        </pc:spChg>
        <pc:spChg chg="add mod">
          <ac:chgData name="Rasmus Kristoffer Pedersen" userId="e2860f06-828a-48a5-9dac-1d27d8efaa3b" providerId="ADAL" clId="{4F31EBE2-FF8E-4361-9F1F-6486E172C040}" dt="2022-10-14T10:04:30.986" v="819" actId="1076"/>
          <ac:spMkLst>
            <pc:docMk/>
            <pc:sldMk cId="1301052681" sldId="260"/>
            <ac:spMk id="12" creationId="{25824D88-6691-D1F1-0F8B-9B9537141A4C}"/>
          </ac:spMkLst>
        </pc:spChg>
        <pc:spChg chg="add mod">
          <ac:chgData name="Rasmus Kristoffer Pedersen" userId="e2860f06-828a-48a5-9dac-1d27d8efaa3b" providerId="ADAL" clId="{4F31EBE2-FF8E-4361-9F1F-6486E172C040}" dt="2022-10-14T10:05:18.361" v="853" actId="207"/>
          <ac:spMkLst>
            <pc:docMk/>
            <pc:sldMk cId="1301052681" sldId="260"/>
            <ac:spMk id="13" creationId="{EAF19208-F9C6-2FA3-C8C7-C2A6D32B13AE}"/>
          </ac:spMkLst>
        </pc:spChg>
        <pc:picChg chg="add mod">
          <ac:chgData name="Rasmus Kristoffer Pedersen" userId="e2860f06-828a-48a5-9dac-1d27d8efaa3b" providerId="ADAL" clId="{4F31EBE2-FF8E-4361-9F1F-6486E172C040}" dt="2022-10-14T10:06:07.242" v="865" actId="1076"/>
          <ac:picMkLst>
            <pc:docMk/>
            <pc:sldMk cId="1301052681" sldId="260"/>
            <ac:picMk id="2" creationId="{DE2EBB23-61A4-A1AE-9C4C-1D29168A3769}"/>
          </ac:picMkLst>
        </pc:picChg>
        <pc:picChg chg="add mod">
          <ac:chgData name="Rasmus Kristoffer Pedersen" userId="e2860f06-828a-48a5-9dac-1d27d8efaa3b" providerId="ADAL" clId="{4F31EBE2-FF8E-4361-9F1F-6486E172C040}" dt="2022-10-14T10:03:42.331" v="776" actId="1036"/>
          <ac:picMkLst>
            <pc:docMk/>
            <pc:sldMk cId="1301052681" sldId="260"/>
            <ac:picMk id="3" creationId="{9617F0B2-F9B9-DB13-F96A-9A637A125678}"/>
          </ac:picMkLst>
        </pc:picChg>
        <pc:picChg chg="add mod">
          <ac:chgData name="Rasmus Kristoffer Pedersen" userId="e2860f06-828a-48a5-9dac-1d27d8efaa3b" providerId="ADAL" clId="{4F31EBE2-FF8E-4361-9F1F-6486E172C040}" dt="2022-10-14T10:03:35.428" v="749" actId="1076"/>
          <ac:picMkLst>
            <pc:docMk/>
            <pc:sldMk cId="1301052681" sldId="260"/>
            <ac:picMk id="5" creationId="{9FE61DBE-6869-CA3F-744E-80096D9020DB}"/>
          </ac:picMkLst>
        </pc:picChg>
        <pc:picChg chg="add mod">
          <ac:chgData name="Rasmus Kristoffer Pedersen" userId="e2860f06-828a-48a5-9dac-1d27d8efaa3b" providerId="ADAL" clId="{4F31EBE2-FF8E-4361-9F1F-6486E172C040}" dt="2022-10-14T10:03:45.703" v="777" actId="1076"/>
          <ac:picMkLst>
            <pc:docMk/>
            <pc:sldMk cId="1301052681" sldId="260"/>
            <ac:picMk id="6" creationId="{57EB9CA8-D9BD-6E9F-57C6-E3B38D50BCB4}"/>
          </ac:picMkLst>
        </pc:picChg>
        <pc:picChg chg="add mod">
          <ac:chgData name="Rasmus Kristoffer Pedersen" userId="e2860f06-828a-48a5-9dac-1d27d8efaa3b" providerId="ADAL" clId="{4F31EBE2-FF8E-4361-9F1F-6486E172C040}" dt="2022-10-14T10:03:50.773" v="778" actId="1076"/>
          <ac:picMkLst>
            <pc:docMk/>
            <pc:sldMk cId="1301052681" sldId="260"/>
            <ac:picMk id="7" creationId="{B784CFF9-AA51-5697-5B02-1A4BED30527F}"/>
          </ac:picMkLst>
        </pc:picChg>
        <pc:picChg chg="add mod">
          <ac:chgData name="Rasmus Kristoffer Pedersen" userId="e2860f06-828a-48a5-9dac-1d27d8efaa3b" providerId="ADAL" clId="{4F31EBE2-FF8E-4361-9F1F-6486E172C040}" dt="2022-10-14T10:02:21.044" v="677" actId="1076"/>
          <ac:picMkLst>
            <pc:docMk/>
            <pc:sldMk cId="1301052681" sldId="260"/>
            <ac:picMk id="8" creationId="{AE2ED81A-8571-1851-F4A1-7D38F6EE07BF}"/>
          </ac:picMkLst>
        </pc:picChg>
        <pc:picChg chg="mod">
          <ac:chgData name="Rasmus Kristoffer Pedersen" userId="e2860f06-828a-48a5-9dac-1d27d8efaa3b" providerId="ADAL" clId="{4F31EBE2-FF8E-4361-9F1F-6486E172C040}" dt="2022-10-14T10:05:25.492" v="854" actId="1076"/>
          <ac:picMkLst>
            <pc:docMk/>
            <pc:sldMk cId="1301052681" sldId="260"/>
            <ac:picMk id="14" creationId="{5308CFF4-3F77-F7BA-7B7C-2F79FCCFA1C9}"/>
          </ac:picMkLst>
        </pc:picChg>
      </pc:sldChg>
      <pc:sldChg chg="add del">
        <pc:chgData name="Rasmus Kristoffer Pedersen" userId="e2860f06-828a-48a5-9dac-1d27d8efaa3b" providerId="ADAL" clId="{4F31EBE2-FF8E-4361-9F1F-6486E172C040}" dt="2022-10-25T18:27:06.992" v="1596"/>
        <pc:sldMkLst>
          <pc:docMk/>
          <pc:sldMk cId="0" sldId="261"/>
        </pc:sldMkLst>
      </pc:sldChg>
      <pc:sldChg chg="addSp delSp modSp add del mod setBg modShow">
        <pc:chgData name="Rasmus Kristoffer Pedersen" userId="e2860f06-828a-48a5-9dac-1d27d8efaa3b" providerId="ADAL" clId="{4F31EBE2-FF8E-4361-9F1F-6486E172C040}" dt="2022-10-14T12:29:08.937" v="1343" actId="47"/>
        <pc:sldMkLst>
          <pc:docMk/>
          <pc:sldMk cId="2055100854" sldId="261"/>
        </pc:sldMkLst>
        <pc:picChg chg="add del mod">
          <ac:chgData name="Rasmus Kristoffer Pedersen" userId="e2860f06-828a-48a5-9dac-1d27d8efaa3b" providerId="ADAL" clId="{4F31EBE2-FF8E-4361-9F1F-6486E172C040}" dt="2022-10-14T10:14:23.243" v="1060" actId="21"/>
          <ac:picMkLst>
            <pc:docMk/>
            <pc:sldMk cId="2055100854" sldId="261"/>
            <ac:picMk id="3" creationId="{C955426F-E09F-E926-098D-2F2E2B7A00FC}"/>
          </ac:picMkLst>
        </pc:picChg>
        <pc:picChg chg="mod">
          <ac:chgData name="Rasmus Kristoffer Pedersen" userId="e2860f06-828a-48a5-9dac-1d27d8efaa3b" providerId="ADAL" clId="{4F31EBE2-FF8E-4361-9F1F-6486E172C040}" dt="2022-10-14T10:05:46.405" v="859" actId="1076"/>
          <ac:picMkLst>
            <pc:docMk/>
            <pc:sldMk cId="2055100854" sldId="261"/>
            <ac:picMk id="7" creationId="{9A516418-7C57-3E71-776D-03ED9D535E77}"/>
          </ac:picMkLst>
        </pc:picChg>
        <pc:picChg chg="mod">
          <ac:chgData name="Rasmus Kristoffer Pedersen" userId="e2860f06-828a-48a5-9dac-1d27d8efaa3b" providerId="ADAL" clId="{4F31EBE2-FF8E-4361-9F1F-6486E172C040}" dt="2022-10-14T10:05:46.092" v="858" actId="1076"/>
          <ac:picMkLst>
            <pc:docMk/>
            <pc:sldMk cId="2055100854" sldId="261"/>
            <ac:picMk id="8" creationId="{FE4AB794-C345-D9C8-6EF3-06F8A94C4627}"/>
          </ac:picMkLst>
        </pc:picChg>
        <pc:picChg chg="mod">
          <ac:chgData name="Rasmus Kristoffer Pedersen" userId="e2860f06-828a-48a5-9dac-1d27d8efaa3b" providerId="ADAL" clId="{4F31EBE2-FF8E-4361-9F1F-6486E172C040}" dt="2022-10-14T10:05:57.475" v="863" actId="1076"/>
          <ac:picMkLst>
            <pc:docMk/>
            <pc:sldMk cId="2055100854" sldId="261"/>
            <ac:picMk id="11" creationId="{90261276-B908-7274-A029-D9BB53765625}"/>
          </ac:picMkLst>
        </pc:picChg>
      </pc:sldChg>
      <pc:sldChg chg="addSp delSp modSp add mod">
        <pc:chgData name="Rasmus Kristoffer Pedersen" userId="e2860f06-828a-48a5-9dac-1d27d8efaa3b" providerId="ADAL" clId="{4F31EBE2-FF8E-4361-9F1F-6486E172C040}" dt="2022-10-14T10:11:14.983" v="1042" actId="1038"/>
        <pc:sldMkLst>
          <pc:docMk/>
          <pc:sldMk cId="7951779" sldId="262"/>
        </pc:sldMkLst>
        <pc:spChg chg="del">
          <ac:chgData name="Rasmus Kristoffer Pedersen" userId="e2860f06-828a-48a5-9dac-1d27d8efaa3b" providerId="ADAL" clId="{4F31EBE2-FF8E-4361-9F1F-6486E172C040}" dt="2022-10-14T10:09:05.499" v="868" actId="478"/>
          <ac:spMkLst>
            <pc:docMk/>
            <pc:sldMk cId="7951779" sldId="262"/>
            <ac:spMk id="9" creationId="{D57B2119-F089-0765-E549-5A293EA5E4A0}"/>
          </ac:spMkLst>
        </pc:spChg>
        <pc:spChg chg="del">
          <ac:chgData name="Rasmus Kristoffer Pedersen" userId="e2860f06-828a-48a5-9dac-1d27d8efaa3b" providerId="ADAL" clId="{4F31EBE2-FF8E-4361-9F1F-6486E172C040}" dt="2022-10-14T10:09:05.499" v="868" actId="478"/>
          <ac:spMkLst>
            <pc:docMk/>
            <pc:sldMk cId="7951779" sldId="262"/>
            <ac:spMk id="10" creationId="{F7DFD1F0-5A38-D080-696F-2F452A3ADA64}"/>
          </ac:spMkLst>
        </pc:spChg>
        <pc:spChg chg="mod">
          <ac:chgData name="Rasmus Kristoffer Pedersen" userId="e2860f06-828a-48a5-9dac-1d27d8efaa3b" providerId="ADAL" clId="{4F31EBE2-FF8E-4361-9F1F-6486E172C040}" dt="2022-10-14T10:10:48.133" v="989" actId="1076"/>
          <ac:spMkLst>
            <pc:docMk/>
            <pc:sldMk cId="7951779" sldId="262"/>
            <ac:spMk id="11" creationId="{6EDB0783-EE18-2D69-497A-79058907AED2}"/>
          </ac:spMkLst>
        </pc:spChg>
        <pc:spChg chg="del">
          <ac:chgData name="Rasmus Kristoffer Pedersen" userId="e2860f06-828a-48a5-9dac-1d27d8efaa3b" providerId="ADAL" clId="{4F31EBE2-FF8E-4361-9F1F-6486E172C040}" dt="2022-10-14T10:09:05.499" v="868" actId="478"/>
          <ac:spMkLst>
            <pc:docMk/>
            <pc:sldMk cId="7951779" sldId="262"/>
            <ac:spMk id="12" creationId="{25824D88-6691-D1F1-0F8B-9B9537141A4C}"/>
          </ac:spMkLst>
        </pc:spChg>
        <pc:spChg chg="del">
          <ac:chgData name="Rasmus Kristoffer Pedersen" userId="e2860f06-828a-48a5-9dac-1d27d8efaa3b" providerId="ADAL" clId="{4F31EBE2-FF8E-4361-9F1F-6486E172C040}" dt="2022-10-14T10:09:15.862" v="871" actId="478"/>
          <ac:spMkLst>
            <pc:docMk/>
            <pc:sldMk cId="7951779" sldId="262"/>
            <ac:spMk id="13" creationId="{EAF19208-F9C6-2FA3-C8C7-C2A6D32B13AE}"/>
          </ac:spMkLst>
        </pc:spChg>
        <pc:spChg chg="add mod">
          <ac:chgData name="Rasmus Kristoffer Pedersen" userId="e2860f06-828a-48a5-9dac-1d27d8efaa3b" providerId="ADAL" clId="{4F31EBE2-FF8E-4361-9F1F-6486E172C040}" dt="2022-10-14T10:10:59.336" v="1019" actId="1037"/>
          <ac:spMkLst>
            <pc:docMk/>
            <pc:sldMk cId="7951779" sldId="262"/>
            <ac:spMk id="18" creationId="{EC800434-6778-1174-C6B3-6941CFEECC06}"/>
          </ac:spMkLst>
        </pc:spChg>
        <pc:spChg chg="add mod">
          <ac:chgData name="Rasmus Kristoffer Pedersen" userId="e2860f06-828a-48a5-9dac-1d27d8efaa3b" providerId="ADAL" clId="{4F31EBE2-FF8E-4361-9F1F-6486E172C040}" dt="2022-10-14T10:10:59.336" v="1019" actId="1037"/>
          <ac:spMkLst>
            <pc:docMk/>
            <pc:sldMk cId="7951779" sldId="262"/>
            <ac:spMk id="19" creationId="{0B28FDAA-77FC-4A79-3A7C-6822FFE5F601}"/>
          </ac:spMkLst>
        </pc:spChg>
        <pc:spChg chg="add mod">
          <ac:chgData name="Rasmus Kristoffer Pedersen" userId="e2860f06-828a-48a5-9dac-1d27d8efaa3b" providerId="ADAL" clId="{4F31EBE2-FF8E-4361-9F1F-6486E172C040}" dt="2022-10-14T10:10:53.842" v="1005" actId="1038"/>
          <ac:spMkLst>
            <pc:docMk/>
            <pc:sldMk cId="7951779" sldId="262"/>
            <ac:spMk id="20" creationId="{07D00199-BA2F-F64F-3A4B-71DAB87C38B7}"/>
          </ac:spMkLst>
        </pc:spChg>
        <pc:spChg chg="add mod">
          <ac:chgData name="Rasmus Kristoffer Pedersen" userId="e2860f06-828a-48a5-9dac-1d27d8efaa3b" providerId="ADAL" clId="{4F31EBE2-FF8E-4361-9F1F-6486E172C040}" dt="2022-10-14T10:10:53.842" v="1005" actId="1038"/>
          <ac:spMkLst>
            <pc:docMk/>
            <pc:sldMk cId="7951779" sldId="262"/>
            <ac:spMk id="21" creationId="{95513540-3A8A-CC08-3604-8FAE73AFB9D6}"/>
          </ac:spMkLst>
        </pc:spChg>
        <pc:picChg chg="del">
          <ac:chgData name="Rasmus Kristoffer Pedersen" userId="e2860f06-828a-48a5-9dac-1d27d8efaa3b" providerId="ADAL" clId="{4F31EBE2-FF8E-4361-9F1F-6486E172C040}" dt="2022-10-14T10:09:03.232" v="867" actId="478"/>
          <ac:picMkLst>
            <pc:docMk/>
            <pc:sldMk cId="7951779" sldId="262"/>
            <ac:picMk id="2" creationId="{DE2EBB23-61A4-A1AE-9C4C-1D29168A3769}"/>
          </ac:picMkLst>
        </pc:picChg>
        <pc:picChg chg="del">
          <ac:chgData name="Rasmus Kristoffer Pedersen" userId="e2860f06-828a-48a5-9dac-1d27d8efaa3b" providerId="ADAL" clId="{4F31EBE2-FF8E-4361-9F1F-6486E172C040}" dt="2022-10-14T10:09:05.499" v="868" actId="478"/>
          <ac:picMkLst>
            <pc:docMk/>
            <pc:sldMk cId="7951779" sldId="262"/>
            <ac:picMk id="3" creationId="{9617F0B2-F9B9-DB13-F96A-9A637A125678}"/>
          </ac:picMkLst>
        </pc:picChg>
        <pc:picChg chg="add mod">
          <ac:chgData name="Rasmus Kristoffer Pedersen" userId="e2860f06-828a-48a5-9dac-1d27d8efaa3b" providerId="ADAL" clId="{4F31EBE2-FF8E-4361-9F1F-6486E172C040}" dt="2022-10-14T10:10:59.336" v="1019" actId="1037"/>
          <ac:picMkLst>
            <pc:docMk/>
            <pc:sldMk cId="7951779" sldId="262"/>
            <ac:picMk id="4" creationId="{91FD48D3-DAC3-E3D8-2CB8-B46EFB816E3D}"/>
          </ac:picMkLst>
        </pc:picChg>
        <pc:picChg chg="del">
          <ac:chgData name="Rasmus Kristoffer Pedersen" userId="e2860f06-828a-48a5-9dac-1d27d8efaa3b" providerId="ADAL" clId="{4F31EBE2-FF8E-4361-9F1F-6486E172C040}" dt="2022-10-14T10:09:05.499" v="868" actId="478"/>
          <ac:picMkLst>
            <pc:docMk/>
            <pc:sldMk cId="7951779" sldId="262"/>
            <ac:picMk id="5" creationId="{9FE61DBE-6869-CA3F-744E-80096D9020DB}"/>
          </ac:picMkLst>
        </pc:picChg>
        <pc:picChg chg="del">
          <ac:chgData name="Rasmus Kristoffer Pedersen" userId="e2860f06-828a-48a5-9dac-1d27d8efaa3b" providerId="ADAL" clId="{4F31EBE2-FF8E-4361-9F1F-6486E172C040}" dt="2022-10-14T10:09:05.499" v="868" actId="478"/>
          <ac:picMkLst>
            <pc:docMk/>
            <pc:sldMk cId="7951779" sldId="262"/>
            <ac:picMk id="6" creationId="{57EB9CA8-D9BD-6E9F-57C6-E3B38D50BCB4}"/>
          </ac:picMkLst>
        </pc:picChg>
        <pc:picChg chg="del">
          <ac:chgData name="Rasmus Kristoffer Pedersen" userId="e2860f06-828a-48a5-9dac-1d27d8efaa3b" providerId="ADAL" clId="{4F31EBE2-FF8E-4361-9F1F-6486E172C040}" dt="2022-10-14T10:09:05.499" v="868" actId="478"/>
          <ac:picMkLst>
            <pc:docMk/>
            <pc:sldMk cId="7951779" sldId="262"/>
            <ac:picMk id="7" creationId="{B784CFF9-AA51-5697-5B02-1A4BED30527F}"/>
          </ac:picMkLst>
        </pc:picChg>
        <pc:picChg chg="del">
          <ac:chgData name="Rasmus Kristoffer Pedersen" userId="e2860f06-828a-48a5-9dac-1d27d8efaa3b" providerId="ADAL" clId="{4F31EBE2-FF8E-4361-9F1F-6486E172C040}" dt="2022-10-14T10:09:16.555" v="872" actId="478"/>
          <ac:picMkLst>
            <pc:docMk/>
            <pc:sldMk cId="7951779" sldId="262"/>
            <ac:picMk id="8" creationId="{AE2ED81A-8571-1851-F4A1-7D38F6EE07BF}"/>
          </ac:picMkLst>
        </pc:picChg>
        <pc:picChg chg="mod">
          <ac:chgData name="Rasmus Kristoffer Pedersen" userId="e2860f06-828a-48a5-9dac-1d27d8efaa3b" providerId="ADAL" clId="{4F31EBE2-FF8E-4361-9F1F-6486E172C040}" dt="2022-10-14T10:11:14.983" v="1042" actId="1038"/>
          <ac:picMkLst>
            <pc:docMk/>
            <pc:sldMk cId="7951779" sldId="262"/>
            <ac:picMk id="14" creationId="{5308CFF4-3F77-F7BA-7B7C-2F79FCCFA1C9}"/>
          </ac:picMkLst>
        </pc:picChg>
        <pc:picChg chg="add mod">
          <ac:chgData name="Rasmus Kristoffer Pedersen" userId="e2860f06-828a-48a5-9dac-1d27d8efaa3b" providerId="ADAL" clId="{4F31EBE2-FF8E-4361-9F1F-6486E172C040}" dt="2022-10-14T10:10:59.336" v="1019" actId="1037"/>
          <ac:picMkLst>
            <pc:docMk/>
            <pc:sldMk cId="7951779" sldId="262"/>
            <ac:picMk id="15" creationId="{1E51A3B9-8EB8-2286-8496-0DD9A549FA5D}"/>
          </ac:picMkLst>
        </pc:picChg>
        <pc:picChg chg="add mod">
          <ac:chgData name="Rasmus Kristoffer Pedersen" userId="e2860f06-828a-48a5-9dac-1d27d8efaa3b" providerId="ADAL" clId="{4F31EBE2-FF8E-4361-9F1F-6486E172C040}" dt="2022-10-14T10:10:45.869" v="987" actId="1038"/>
          <ac:picMkLst>
            <pc:docMk/>
            <pc:sldMk cId="7951779" sldId="262"/>
            <ac:picMk id="16" creationId="{A4A56653-2594-4EA8-7EC3-6EF778F4F4EC}"/>
          </ac:picMkLst>
        </pc:picChg>
        <pc:picChg chg="add mod">
          <ac:chgData name="Rasmus Kristoffer Pedersen" userId="e2860f06-828a-48a5-9dac-1d27d8efaa3b" providerId="ADAL" clId="{4F31EBE2-FF8E-4361-9F1F-6486E172C040}" dt="2022-10-14T10:10:45.869" v="987" actId="1038"/>
          <ac:picMkLst>
            <pc:docMk/>
            <pc:sldMk cId="7951779" sldId="262"/>
            <ac:picMk id="17" creationId="{026A199F-AC52-9B7B-02A8-ABF435C1E045}"/>
          </ac:picMkLst>
        </pc:picChg>
      </pc:sldChg>
      <pc:sldChg chg="addSp delSp modSp add mod ord">
        <pc:chgData name="Rasmus Kristoffer Pedersen" userId="e2860f06-828a-48a5-9dac-1d27d8efaa3b" providerId="ADAL" clId="{4F31EBE2-FF8E-4361-9F1F-6486E172C040}" dt="2022-10-14T10:19:45.455" v="1156" actId="20577"/>
        <pc:sldMkLst>
          <pc:docMk/>
          <pc:sldMk cId="654876819" sldId="263"/>
        </pc:sldMkLst>
        <pc:spChg chg="mod">
          <ac:chgData name="Rasmus Kristoffer Pedersen" userId="e2860f06-828a-48a5-9dac-1d27d8efaa3b" providerId="ADAL" clId="{4F31EBE2-FF8E-4361-9F1F-6486E172C040}" dt="2022-10-14T10:19:45.455" v="1156" actId="20577"/>
          <ac:spMkLst>
            <pc:docMk/>
            <pc:sldMk cId="654876819" sldId="263"/>
            <ac:spMk id="4" creationId="{B6322F3F-A9FD-4D0D-4DE9-AC2385DC56BB}"/>
          </ac:spMkLst>
        </pc:spChg>
        <pc:spChg chg="add del mod">
          <ac:chgData name="Rasmus Kristoffer Pedersen" userId="e2860f06-828a-48a5-9dac-1d27d8efaa3b" providerId="ADAL" clId="{4F31EBE2-FF8E-4361-9F1F-6486E172C040}" dt="2022-10-14T10:17:05.906" v="1101" actId="552"/>
          <ac:spMkLst>
            <pc:docMk/>
            <pc:sldMk cId="654876819" sldId="263"/>
            <ac:spMk id="8" creationId="{04D540A2-CF67-AE01-5E52-BBEA369B3A1D}"/>
          </ac:spMkLst>
        </pc:spChg>
      </pc:sldChg>
      <pc:sldChg chg="addSp delSp modSp add del mod">
        <pc:chgData name="Rasmus Kristoffer Pedersen" userId="e2860f06-828a-48a5-9dac-1d27d8efaa3b" providerId="ADAL" clId="{4F31EBE2-FF8E-4361-9F1F-6486E172C040}" dt="2022-10-14T10:15:08.186" v="1063" actId="47"/>
        <pc:sldMkLst>
          <pc:docMk/>
          <pc:sldMk cId="739854312" sldId="263"/>
        </pc:sldMkLst>
        <pc:spChg chg="add del mod">
          <ac:chgData name="Rasmus Kristoffer Pedersen" userId="e2860f06-828a-48a5-9dac-1d27d8efaa3b" providerId="ADAL" clId="{4F31EBE2-FF8E-4361-9F1F-6486E172C040}" dt="2022-10-14T10:12:46.708" v="1045" actId="478"/>
          <ac:spMkLst>
            <pc:docMk/>
            <pc:sldMk cId="739854312" sldId="263"/>
            <ac:spMk id="2" creationId="{20C9B9B9-A36D-B2D0-08AF-B335EE0075BE}"/>
          </ac:spMkLst>
        </pc:spChg>
        <pc:spChg chg="add del mod">
          <ac:chgData name="Rasmus Kristoffer Pedersen" userId="e2860f06-828a-48a5-9dac-1d27d8efaa3b" providerId="ADAL" clId="{4F31EBE2-FF8E-4361-9F1F-6486E172C040}" dt="2022-10-14T10:13:06.992" v="1054"/>
          <ac:spMkLst>
            <pc:docMk/>
            <pc:sldMk cId="739854312" sldId="263"/>
            <ac:spMk id="3" creationId="{ACEA23EA-70D2-0683-5135-9B99CEB5765B}"/>
          </ac:spMkLst>
        </pc:spChg>
        <pc:picChg chg="add del mod">
          <ac:chgData name="Rasmus Kristoffer Pedersen" userId="e2860f06-828a-48a5-9dac-1d27d8efaa3b" providerId="ADAL" clId="{4F31EBE2-FF8E-4361-9F1F-6486E172C040}" dt="2022-10-14T10:14:25.538" v="1062" actId="478"/>
          <ac:picMkLst>
            <pc:docMk/>
            <pc:sldMk cId="739854312" sldId="263"/>
            <ac:picMk id="5" creationId="{3782B6FA-5C95-6983-020C-68672F08C04F}"/>
          </ac:picMkLst>
        </pc:picChg>
        <pc:picChg chg="add del">
          <ac:chgData name="Rasmus Kristoffer Pedersen" userId="e2860f06-828a-48a5-9dac-1d27d8efaa3b" providerId="ADAL" clId="{4F31EBE2-FF8E-4361-9F1F-6486E172C040}" dt="2022-10-14T10:12:52.192" v="1047" actId="478"/>
          <ac:picMkLst>
            <pc:docMk/>
            <pc:sldMk cId="739854312" sldId="263"/>
            <ac:picMk id="1026" creationId="{70D709DF-7B3E-85D9-C164-06B0460F1F59}"/>
          </ac:picMkLst>
        </pc:picChg>
        <pc:picChg chg="add del">
          <ac:chgData name="Rasmus Kristoffer Pedersen" userId="e2860f06-828a-48a5-9dac-1d27d8efaa3b" providerId="ADAL" clId="{4F31EBE2-FF8E-4361-9F1F-6486E172C040}" dt="2022-10-14T10:13:07.279" v="1055"/>
          <ac:picMkLst>
            <pc:docMk/>
            <pc:sldMk cId="739854312" sldId="263"/>
            <ac:picMk id="1028" creationId="{4612E3B5-CB07-5722-1F9C-7A49A3FA2974}"/>
          </ac:picMkLst>
        </pc:picChg>
        <pc:picChg chg="add del mod">
          <ac:chgData name="Rasmus Kristoffer Pedersen" userId="e2860f06-828a-48a5-9dac-1d27d8efaa3b" providerId="ADAL" clId="{4F31EBE2-FF8E-4361-9F1F-6486E172C040}" dt="2022-10-14T10:13:06.672" v="1053"/>
          <ac:picMkLst>
            <pc:docMk/>
            <pc:sldMk cId="739854312" sldId="263"/>
            <ac:picMk id="1030" creationId="{F4964B61-C09D-0DC9-BF9F-06AF7A13099C}"/>
          </ac:picMkLst>
        </pc:picChg>
      </pc:sldChg>
      <pc:sldChg chg="modSp add mod">
        <pc:chgData name="Rasmus Kristoffer Pedersen" userId="e2860f06-828a-48a5-9dac-1d27d8efaa3b" providerId="ADAL" clId="{4F31EBE2-FF8E-4361-9F1F-6486E172C040}" dt="2022-10-14T10:19:35.747" v="1151" actId="20577"/>
        <pc:sldMkLst>
          <pc:docMk/>
          <pc:sldMk cId="1100237301" sldId="264"/>
        </pc:sldMkLst>
        <pc:spChg chg="mod">
          <ac:chgData name="Rasmus Kristoffer Pedersen" userId="e2860f06-828a-48a5-9dac-1d27d8efaa3b" providerId="ADAL" clId="{4F31EBE2-FF8E-4361-9F1F-6486E172C040}" dt="2022-10-14T10:19:35.747" v="1151" actId="20577"/>
          <ac:spMkLst>
            <pc:docMk/>
            <pc:sldMk cId="1100237301" sldId="264"/>
            <ac:spMk id="4" creationId="{B6322F3F-A9FD-4D0D-4DE9-AC2385DC56BB}"/>
          </ac:spMkLst>
        </pc:spChg>
      </pc:sldChg>
      <pc:sldChg chg="add del setBg">
        <pc:chgData name="Rasmus Kristoffer Pedersen" userId="e2860f06-828a-48a5-9dac-1d27d8efaa3b" providerId="ADAL" clId="{4F31EBE2-FF8E-4361-9F1F-6486E172C040}" dt="2022-10-14T10:17:18.145" v="1105"/>
        <pc:sldMkLst>
          <pc:docMk/>
          <pc:sldMk cId="1587754185" sldId="264"/>
        </pc:sldMkLst>
      </pc:sldChg>
      <pc:sldChg chg="modSp add mod">
        <pc:chgData name="Rasmus Kristoffer Pedersen" userId="e2860f06-828a-48a5-9dac-1d27d8efaa3b" providerId="ADAL" clId="{4F31EBE2-FF8E-4361-9F1F-6486E172C040}" dt="2022-10-14T10:19:23.976" v="1142" actId="20577"/>
        <pc:sldMkLst>
          <pc:docMk/>
          <pc:sldMk cId="481144259" sldId="265"/>
        </pc:sldMkLst>
        <pc:spChg chg="mod">
          <ac:chgData name="Rasmus Kristoffer Pedersen" userId="e2860f06-828a-48a5-9dac-1d27d8efaa3b" providerId="ADAL" clId="{4F31EBE2-FF8E-4361-9F1F-6486E172C040}" dt="2022-10-14T10:19:23.976" v="1142" actId="20577"/>
          <ac:spMkLst>
            <pc:docMk/>
            <pc:sldMk cId="481144259" sldId="265"/>
            <ac:spMk id="4" creationId="{B6322F3F-A9FD-4D0D-4DE9-AC2385DC56BB}"/>
          </ac:spMkLst>
        </pc:spChg>
      </pc:sldChg>
      <pc:sldChg chg="add del setBg">
        <pc:chgData name="Rasmus Kristoffer Pedersen" userId="e2860f06-828a-48a5-9dac-1d27d8efaa3b" providerId="ADAL" clId="{4F31EBE2-FF8E-4361-9F1F-6486E172C040}" dt="2022-10-14T10:17:17.796" v="1104"/>
        <pc:sldMkLst>
          <pc:docMk/>
          <pc:sldMk cId="3111388909" sldId="265"/>
        </pc:sldMkLst>
      </pc:sldChg>
      <pc:sldChg chg="modSp add mod">
        <pc:chgData name="Rasmus Kristoffer Pedersen" userId="e2860f06-828a-48a5-9dac-1d27d8efaa3b" providerId="ADAL" clId="{4F31EBE2-FF8E-4361-9F1F-6486E172C040}" dt="2022-10-14T10:20:36.206" v="1177" actId="20577"/>
        <pc:sldMkLst>
          <pc:docMk/>
          <pc:sldMk cId="173269978" sldId="266"/>
        </pc:sldMkLst>
        <pc:spChg chg="mod">
          <ac:chgData name="Rasmus Kristoffer Pedersen" userId="e2860f06-828a-48a5-9dac-1d27d8efaa3b" providerId="ADAL" clId="{4F31EBE2-FF8E-4361-9F1F-6486E172C040}" dt="2022-10-14T10:20:36.206" v="1177" actId="20577"/>
          <ac:spMkLst>
            <pc:docMk/>
            <pc:sldMk cId="173269978" sldId="266"/>
            <ac:spMk id="4" creationId="{B6322F3F-A9FD-4D0D-4DE9-AC2385DC56BB}"/>
          </ac:spMkLst>
        </pc:spChg>
      </pc:sldChg>
      <pc:sldChg chg="modSp add mod">
        <pc:chgData name="Rasmus Kristoffer Pedersen" userId="e2860f06-828a-48a5-9dac-1d27d8efaa3b" providerId="ADAL" clId="{4F31EBE2-FF8E-4361-9F1F-6486E172C040}" dt="2022-10-14T10:21:04.738" v="1185" actId="20577"/>
        <pc:sldMkLst>
          <pc:docMk/>
          <pc:sldMk cId="4007298380" sldId="267"/>
        </pc:sldMkLst>
        <pc:spChg chg="mod">
          <ac:chgData name="Rasmus Kristoffer Pedersen" userId="e2860f06-828a-48a5-9dac-1d27d8efaa3b" providerId="ADAL" clId="{4F31EBE2-FF8E-4361-9F1F-6486E172C040}" dt="2022-10-14T10:21:04.738" v="1185" actId="20577"/>
          <ac:spMkLst>
            <pc:docMk/>
            <pc:sldMk cId="4007298380" sldId="267"/>
            <ac:spMk id="4" creationId="{B6322F3F-A9FD-4D0D-4DE9-AC2385DC56BB}"/>
          </ac:spMkLst>
        </pc:spChg>
      </pc:sldChg>
      <pc:sldChg chg="addSp delSp modSp add mod modAnim">
        <pc:chgData name="Rasmus Kristoffer Pedersen" userId="e2860f06-828a-48a5-9dac-1d27d8efaa3b" providerId="ADAL" clId="{4F31EBE2-FF8E-4361-9F1F-6486E172C040}" dt="2022-10-24T08:40:20.657" v="1380" actId="167"/>
        <pc:sldMkLst>
          <pc:docMk/>
          <pc:sldMk cId="3317236956" sldId="268"/>
        </pc:sldMkLst>
        <pc:spChg chg="add mod">
          <ac:chgData name="Rasmus Kristoffer Pedersen" userId="e2860f06-828a-48a5-9dac-1d27d8efaa3b" providerId="ADAL" clId="{4F31EBE2-FF8E-4361-9F1F-6486E172C040}" dt="2022-10-14T12:27:25.589" v="1317" actId="1036"/>
          <ac:spMkLst>
            <pc:docMk/>
            <pc:sldMk cId="3317236956" sldId="268"/>
            <ac:spMk id="9" creationId="{9E2D8473-565B-B3F8-CA8D-DDED519F5CDF}"/>
          </ac:spMkLst>
        </pc:spChg>
        <pc:spChg chg="add mod">
          <ac:chgData name="Rasmus Kristoffer Pedersen" userId="e2860f06-828a-48a5-9dac-1d27d8efaa3b" providerId="ADAL" clId="{4F31EBE2-FF8E-4361-9F1F-6486E172C040}" dt="2022-10-14T12:27:25.589" v="1317" actId="1036"/>
          <ac:spMkLst>
            <pc:docMk/>
            <pc:sldMk cId="3317236956" sldId="268"/>
            <ac:spMk id="10" creationId="{1A4DF585-3AA0-3948-8BF9-A30E5633D734}"/>
          </ac:spMkLst>
        </pc:spChg>
        <pc:spChg chg="del">
          <ac:chgData name="Rasmus Kristoffer Pedersen" userId="e2860f06-828a-48a5-9dac-1d27d8efaa3b" providerId="ADAL" clId="{4F31EBE2-FF8E-4361-9F1F-6486E172C040}" dt="2022-10-14T11:50:10.122" v="1188" actId="478"/>
          <ac:spMkLst>
            <pc:docMk/>
            <pc:sldMk cId="3317236956" sldId="268"/>
            <ac:spMk id="18" creationId="{EC800434-6778-1174-C6B3-6941CFEECC06}"/>
          </ac:spMkLst>
        </pc:spChg>
        <pc:spChg chg="del">
          <ac:chgData name="Rasmus Kristoffer Pedersen" userId="e2860f06-828a-48a5-9dac-1d27d8efaa3b" providerId="ADAL" clId="{4F31EBE2-FF8E-4361-9F1F-6486E172C040}" dt="2022-10-14T11:50:08.107" v="1187" actId="478"/>
          <ac:spMkLst>
            <pc:docMk/>
            <pc:sldMk cId="3317236956" sldId="268"/>
            <ac:spMk id="19" creationId="{0B28FDAA-77FC-4A79-3A7C-6822FFE5F601}"/>
          </ac:spMkLst>
        </pc:spChg>
        <pc:spChg chg="del">
          <ac:chgData name="Rasmus Kristoffer Pedersen" userId="e2860f06-828a-48a5-9dac-1d27d8efaa3b" providerId="ADAL" clId="{4F31EBE2-FF8E-4361-9F1F-6486E172C040}" dt="2022-10-14T11:50:08.107" v="1187" actId="478"/>
          <ac:spMkLst>
            <pc:docMk/>
            <pc:sldMk cId="3317236956" sldId="268"/>
            <ac:spMk id="20" creationId="{07D00199-BA2F-F64F-3A4B-71DAB87C38B7}"/>
          </ac:spMkLst>
        </pc:spChg>
        <pc:spChg chg="del">
          <ac:chgData name="Rasmus Kristoffer Pedersen" userId="e2860f06-828a-48a5-9dac-1d27d8efaa3b" providerId="ADAL" clId="{4F31EBE2-FF8E-4361-9F1F-6486E172C040}" dt="2022-10-14T11:50:08.107" v="1187" actId="478"/>
          <ac:spMkLst>
            <pc:docMk/>
            <pc:sldMk cId="3317236956" sldId="268"/>
            <ac:spMk id="21" creationId="{95513540-3A8A-CC08-3604-8FAE73AFB9D6}"/>
          </ac:spMkLst>
        </pc:spChg>
        <pc:picChg chg="add mod">
          <ac:chgData name="Rasmus Kristoffer Pedersen" userId="e2860f06-828a-48a5-9dac-1d27d8efaa3b" providerId="ADAL" clId="{4F31EBE2-FF8E-4361-9F1F-6486E172C040}" dt="2022-10-14T12:27:25.589" v="1317" actId="1036"/>
          <ac:picMkLst>
            <pc:docMk/>
            <pc:sldMk cId="3317236956" sldId="268"/>
            <ac:picMk id="3" creationId="{40E41A1F-E95E-1090-DC17-AA5976DC6BF7}"/>
          </ac:picMkLst>
        </pc:picChg>
        <pc:picChg chg="add del mod">
          <ac:chgData name="Rasmus Kristoffer Pedersen" userId="e2860f06-828a-48a5-9dac-1d27d8efaa3b" providerId="ADAL" clId="{4F31EBE2-FF8E-4361-9F1F-6486E172C040}" dt="2022-10-24T08:39:43.939" v="1364" actId="478"/>
          <ac:picMkLst>
            <pc:docMk/>
            <pc:sldMk cId="3317236956" sldId="268"/>
            <ac:picMk id="4" creationId="{1D115B62-63F9-7CE0-BDEF-23A92F9E84AD}"/>
          </ac:picMkLst>
        </pc:picChg>
        <pc:picChg chg="del">
          <ac:chgData name="Rasmus Kristoffer Pedersen" userId="e2860f06-828a-48a5-9dac-1d27d8efaa3b" providerId="ADAL" clId="{4F31EBE2-FF8E-4361-9F1F-6486E172C040}" dt="2022-10-14T11:50:08.107" v="1187" actId="478"/>
          <ac:picMkLst>
            <pc:docMk/>
            <pc:sldMk cId="3317236956" sldId="268"/>
            <ac:picMk id="4" creationId="{91FD48D3-DAC3-E3D8-2CB8-B46EFB816E3D}"/>
          </ac:picMkLst>
        </pc:picChg>
        <pc:picChg chg="add del mod">
          <ac:chgData name="Rasmus Kristoffer Pedersen" userId="e2860f06-828a-48a5-9dac-1d27d8efaa3b" providerId="ADAL" clId="{4F31EBE2-FF8E-4361-9F1F-6486E172C040}" dt="2022-10-24T08:39:51.900" v="1371" actId="478"/>
          <ac:picMkLst>
            <pc:docMk/>
            <pc:sldMk cId="3317236956" sldId="268"/>
            <ac:picMk id="6" creationId="{ECC20CBD-5F23-2632-B8DA-2E4A71228E98}"/>
          </ac:picMkLst>
        </pc:picChg>
        <pc:picChg chg="add mod ord">
          <ac:chgData name="Rasmus Kristoffer Pedersen" userId="e2860f06-828a-48a5-9dac-1d27d8efaa3b" providerId="ADAL" clId="{4F31EBE2-FF8E-4361-9F1F-6486E172C040}" dt="2022-10-24T08:40:20.657" v="1380" actId="167"/>
          <ac:picMkLst>
            <pc:docMk/>
            <pc:sldMk cId="3317236956" sldId="268"/>
            <ac:picMk id="7" creationId="{44FD906C-95D0-A36C-D57F-D702D2AD8385}"/>
          </ac:picMkLst>
        </pc:picChg>
        <pc:picChg chg="add del mod">
          <ac:chgData name="Rasmus Kristoffer Pedersen" userId="e2860f06-828a-48a5-9dac-1d27d8efaa3b" providerId="ADAL" clId="{4F31EBE2-FF8E-4361-9F1F-6486E172C040}" dt="2022-10-14T11:51:06.981" v="1200" actId="478"/>
          <ac:picMkLst>
            <pc:docMk/>
            <pc:sldMk cId="3317236956" sldId="268"/>
            <ac:picMk id="8" creationId="{A2B405E7-7B2D-1819-D6C8-A77EDFF38B5A}"/>
          </ac:picMkLst>
        </pc:picChg>
        <pc:picChg chg="add mod">
          <ac:chgData name="Rasmus Kristoffer Pedersen" userId="e2860f06-828a-48a5-9dac-1d27d8efaa3b" providerId="ADAL" clId="{4F31EBE2-FF8E-4361-9F1F-6486E172C040}" dt="2022-10-14T12:27:54.782" v="1332"/>
          <ac:picMkLst>
            <pc:docMk/>
            <pc:sldMk cId="3317236956" sldId="268"/>
            <ac:picMk id="13" creationId="{9F214FB9-CCA2-CCF1-7A61-20ACAC2C910C}"/>
          </ac:picMkLst>
        </pc:picChg>
        <pc:picChg chg="del">
          <ac:chgData name="Rasmus Kristoffer Pedersen" userId="e2860f06-828a-48a5-9dac-1d27d8efaa3b" providerId="ADAL" clId="{4F31EBE2-FF8E-4361-9F1F-6486E172C040}" dt="2022-10-14T11:50:08.107" v="1187" actId="478"/>
          <ac:picMkLst>
            <pc:docMk/>
            <pc:sldMk cId="3317236956" sldId="268"/>
            <ac:picMk id="14" creationId="{5308CFF4-3F77-F7BA-7B7C-2F79FCCFA1C9}"/>
          </ac:picMkLst>
        </pc:picChg>
        <pc:picChg chg="del">
          <ac:chgData name="Rasmus Kristoffer Pedersen" userId="e2860f06-828a-48a5-9dac-1d27d8efaa3b" providerId="ADAL" clId="{4F31EBE2-FF8E-4361-9F1F-6486E172C040}" dt="2022-10-14T11:50:08.107" v="1187" actId="478"/>
          <ac:picMkLst>
            <pc:docMk/>
            <pc:sldMk cId="3317236956" sldId="268"/>
            <ac:picMk id="15" creationId="{1E51A3B9-8EB8-2286-8496-0DD9A549FA5D}"/>
          </ac:picMkLst>
        </pc:picChg>
        <pc:picChg chg="del">
          <ac:chgData name="Rasmus Kristoffer Pedersen" userId="e2860f06-828a-48a5-9dac-1d27d8efaa3b" providerId="ADAL" clId="{4F31EBE2-FF8E-4361-9F1F-6486E172C040}" dt="2022-10-14T11:50:08.107" v="1187" actId="478"/>
          <ac:picMkLst>
            <pc:docMk/>
            <pc:sldMk cId="3317236956" sldId="268"/>
            <ac:picMk id="16" creationId="{A4A56653-2594-4EA8-7EC3-6EF778F4F4EC}"/>
          </ac:picMkLst>
        </pc:picChg>
        <pc:picChg chg="del">
          <ac:chgData name="Rasmus Kristoffer Pedersen" userId="e2860f06-828a-48a5-9dac-1d27d8efaa3b" providerId="ADAL" clId="{4F31EBE2-FF8E-4361-9F1F-6486E172C040}" dt="2022-10-14T11:50:08.107" v="1187" actId="478"/>
          <ac:picMkLst>
            <pc:docMk/>
            <pc:sldMk cId="3317236956" sldId="268"/>
            <ac:picMk id="17" creationId="{026A199F-AC52-9B7B-02A8-ABF435C1E045}"/>
          </ac:picMkLst>
        </pc:picChg>
        <pc:picChg chg="add mod">
          <ac:chgData name="Rasmus Kristoffer Pedersen" userId="e2860f06-828a-48a5-9dac-1d27d8efaa3b" providerId="ADAL" clId="{4F31EBE2-FF8E-4361-9F1F-6486E172C040}" dt="2022-10-14T12:28:00.166" v="1334"/>
          <ac:picMkLst>
            <pc:docMk/>
            <pc:sldMk cId="3317236956" sldId="268"/>
            <ac:picMk id="22" creationId="{2B4277A5-4B65-28E2-87EC-A2AEFB251D87}"/>
          </ac:picMkLst>
        </pc:picChg>
        <pc:picChg chg="add mod">
          <ac:chgData name="Rasmus Kristoffer Pedersen" userId="e2860f06-828a-48a5-9dac-1d27d8efaa3b" providerId="ADAL" clId="{4F31EBE2-FF8E-4361-9F1F-6486E172C040}" dt="2022-10-14T12:27:57.670" v="1333"/>
          <ac:picMkLst>
            <pc:docMk/>
            <pc:sldMk cId="3317236956" sldId="268"/>
            <ac:picMk id="23" creationId="{1DF60D6A-372A-C820-29F3-594D2202BF4F}"/>
          </ac:picMkLst>
        </pc:picChg>
        <pc:picChg chg="add mod">
          <ac:chgData name="Rasmus Kristoffer Pedersen" userId="e2860f06-828a-48a5-9dac-1d27d8efaa3b" providerId="ADAL" clId="{4F31EBE2-FF8E-4361-9F1F-6486E172C040}" dt="2022-10-14T12:27:34.311" v="1327" actId="1036"/>
          <ac:picMkLst>
            <pc:docMk/>
            <pc:sldMk cId="3317236956" sldId="268"/>
            <ac:picMk id="24" creationId="{500D0C49-4465-CF74-0FB5-90024F8AC789}"/>
          </ac:picMkLst>
        </pc:picChg>
        <pc:picChg chg="add mod">
          <ac:chgData name="Rasmus Kristoffer Pedersen" userId="e2860f06-828a-48a5-9dac-1d27d8efaa3b" providerId="ADAL" clId="{4F31EBE2-FF8E-4361-9F1F-6486E172C040}" dt="2022-10-14T12:28:03.243" v="1335"/>
          <ac:picMkLst>
            <pc:docMk/>
            <pc:sldMk cId="3317236956" sldId="268"/>
            <ac:picMk id="25" creationId="{C1FA8BF6-64DB-2353-DD27-8C269AF5B294}"/>
          </ac:picMkLst>
        </pc:picChg>
        <pc:picChg chg="add mod">
          <ac:chgData name="Rasmus Kristoffer Pedersen" userId="e2860f06-828a-48a5-9dac-1d27d8efaa3b" providerId="ADAL" clId="{4F31EBE2-FF8E-4361-9F1F-6486E172C040}" dt="2022-10-14T12:28:06.715" v="1336"/>
          <ac:picMkLst>
            <pc:docMk/>
            <pc:sldMk cId="3317236956" sldId="268"/>
            <ac:picMk id="26" creationId="{2BE6A230-DD38-30CA-3F7E-6A18FDBC39A1}"/>
          </ac:picMkLst>
        </pc:picChg>
        <pc:picChg chg="add mod">
          <ac:chgData name="Rasmus Kristoffer Pedersen" userId="e2860f06-828a-48a5-9dac-1d27d8efaa3b" providerId="ADAL" clId="{4F31EBE2-FF8E-4361-9F1F-6486E172C040}" dt="2022-10-14T12:28:35.490" v="1340"/>
          <ac:picMkLst>
            <pc:docMk/>
            <pc:sldMk cId="3317236956" sldId="268"/>
            <ac:picMk id="27" creationId="{0B87F721-09CC-9F1D-87C2-4D58A01534C0}"/>
          </ac:picMkLst>
        </pc:picChg>
        <pc:picChg chg="add mod">
          <ac:chgData name="Rasmus Kristoffer Pedersen" userId="e2860f06-828a-48a5-9dac-1d27d8efaa3b" providerId="ADAL" clId="{4F31EBE2-FF8E-4361-9F1F-6486E172C040}" dt="2022-10-14T12:28:10.126" v="1337"/>
          <ac:picMkLst>
            <pc:docMk/>
            <pc:sldMk cId="3317236956" sldId="268"/>
            <ac:picMk id="28" creationId="{E7498F16-5D8E-D30B-D430-48E465435C8D}"/>
          </ac:picMkLst>
        </pc:picChg>
        <pc:picChg chg="add mod">
          <ac:chgData name="Rasmus Kristoffer Pedersen" userId="e2860f06-828a-48a5-9dac-1d27d8efaa3b" providerId="ADAL" clId="{4F31EBE2-FF8E-4361-9F1F-6486E172C040}" dt="2022-10-14T12:29:03.404" v="1342" actId="1367"/>
          <ac:picMkLst>
            <pc:docMk/>
            <pc:sldMk cId="3317236956" sldId="268"/>
            <ac:picMk id="29" creationId="{8AD7F35C-1C86-E93B-9572-B65B38C97180}"/>
          </ac:picMkLst>
        </pc:picChg>
        <pc:picChg chg="add mod">
          <ac:chgData name="Rasmus Kristoffer Pedersen" userId="e2860f06-828a-48a5-9dac-1d27d8efaa3b" providerId="ADAL" clId="{4F31EBE2-FF8E-4361-9F1F-6486E172C040}" dt="2022-10-14T12:28:14.992" v="1338"/>
          <ac:picMkLst>
            <pc:docMk/>
            <pc:sldMk cId="3317236956" sldId="268"/>
            <ac:picMk id="30" creationId="{94A852F0-4759-E639-AFC8-DA5FFA30A5FB}"/>
          </ac:picMkLst>
        </pc:picChg>
        <pc:picChg chg="add mod">
          <ac:chgData name="Rasmus Kristoffer Pedersen" userId="e2860f06-828a-48a5-9dac-1d27d8efaa3b" providerId="ADAL" clId="{4F31EBE2-FF8E-4361-9F1F-6486E172C040}" dt="2022-10-14T12:28:19.627" v="1339"/>
          <ac:picMkLst>
            <pc:docMk/>
            <pc:sldMk cId="3317236956" sldId="268"/>
            <ac:picMk id="31" creationId="{59977E94-DBD3-A4E4-0E32-837AFE6E94C6}"/>
          </ac:picMkLst>
        </pc:picChg>
      </pc:sldChg>
      <pc:sldChg chg="add del">
        <pc:chgData name="Rasmus Kristoffer Pedersen" userId="e2860f06-828a-48a5-9dac-1d27d8efaa3b" providerId="ADAL" clId="{4F31EBE2-FF8E-4361-9F1F-6486E172C040}" dt="2022-10-25T18:27:06.992" v="1596"/>
        <pc:sldMkLst>
          <pc:docMk/>
          <pc:sldMk cId="0" sldId="269"/>
        </pc:sldMkLst>
      </pc:sldChg>
      <pc:sldChg chg="modSp add del mod">
        <pc:chgData name="Rasmus Kristoffer Pedersen" userId="e2860f06-828a-48a5-9dac-1d27d8efaa3b" providerId="ADAL" clId="{4F31EBE2-FF8E-4361-9F1F-6486E172C040}" dt="2022-10-25T18:27:07.130" v="1601" actId="27636"/>
        <pc:sldMkLst>
          <pc:docMk/>
          <pc:sldMk cId="0" sldId="270"/>
        </pc:sldMkLst>
        <pc:spChg chg="mod">
          <ac:chgData name="Rasmus Kristoffer Pedersen" userId="e2860f06-828a-48a5-9dac-1d27d8efaa3b" providerId="ADAL" clId="{4F31EBE2-FF8E-4361-9F1F-6486E172C040}" dt="2022-10-25T18:27:07.130" v="1601" actId="27636"/>
          <ac:spMkLst>
            <pc:docMk/>
            <pc:sldMk cId="0" sldId="270"/>
            <ac:spMk id="230" creationId="{00000000-0000-0000-0000-000000000000}"/>
          </ac:spMkLst>
        </pc:spChg>
      </pc:sldChg>
      <pc:sldChg chg="add del">
        <pc:chgData name="Rasmus Kristoffer Pedersen" userId="e2860f06-828a-48a5-9dac-1d27d8efaa3b" providerId="ADAL" clId="{4F31EBE2-FF8E-4361-9F1F-6486E172C040}" dt="2022-10-24T11:06:02.292" v="1512"/>
        <pc:sldMkLst>
          <pc:docMk/>
          <pc:sldMk cId="3313636038" sldId="271"/>
        </pc:sldMkLst>
      </pc:sldChg>
      <pc:sldChg chg="modSp add del mod">
        <pc:chgData name="Rasmus Kristoffer Pedersen" userId="e2860f06-828a-48a5-9dac-1d27d8efaa3b" providerId="ADAL" clId="{4F31EBE2-FF8E-4361-9F1F-6486E172C040}" dt="2022-10-24T11:06:21.801" v="1514" actId="1076"/>
        <pc:sldMkLst>
          <pc:docMk/>
          <pc:sldMk cId="1819791181" sldId="272"/>
        </pc:sldMkLst>
        <pc:spChg chg="mod">
          <ac:chgData name="Rasmus Kristoffer Pedersen" userId="e2860f06-828a-48a5-9dac-1d27d8efaa3b" providerId="ADAL" clId="{4F31EBE2-FF8E-4361-9F1F-6486E172C040}" dt="2022-10-24T11:06:16.956" v="1513" actId="14100"/>
          <ac:spMkLst>
            <pc:docMk/>
            <pc:sldMk cId="1819791181" sldId="272"/>
            <ac:spMk id="4" creationId="{FB70F95A-9CF3-241B-F428-C515F8715504}"/>
          </ac:spMkLst>
        </pc:spChg>
        <pc:spChg chg="mod">
          <ac:chgData name="Rasmus Kristoffer Pedersen" userId="e2860f06-828a-48a5-9dac-1d27d8efaa3b" providerId="ADAL" clId="{4F31EBE2-FF8E-4361-9F1F-6486E172C040}" dt="2022-10-24T11:06:21.801" v="1514" actId="1076"/>
          <ac:spMkLst>
            <pc:docMk/>
            <pc:sldMk cId="1819791181" sldId="272"/>
            <ac:spMk id="12" creationId="{B5A80162-F1CD-98AB-6518-9FE67C578DAD}"/>
          </ac:spMkLst>
        </pc:spChg>
      </pc:sldChg>
      <pc:sldChg chg="add del">
        <pc:chgData name="Rasmus Kristoffer Pedersen" userId="e2860f06-828a-48a5-9dac-1d27d8efaa3b" providerId="ADAL" clId="{4F31EBE2-FF8E-4361-9F1F-6486E172C040}" dt="2022-10-25T18:27:06.992" v="1596"/>
        <pc:sldMkLst>
          <pc:docMk/>
          <pc:sldMk cId="0" sldId="273"/>
        </pc:sldMkLst>
      </pc:sldChg>
      <pc:sldChg chg="add del">
        <pc:chgData name="Rasmus Kristoffer Pedersen" userId="e2860f06-828a-48a5-9dac-1d27d8efaa3b" providerId="ADAL" clId="{4F31EBE2-FF8E-4361-9F1F-6486E172C040}" dt="2022-10-24T11:06:02.292" v="1512"/>
        <pc:sldMkLst>
          <pc:docMk/>
          <pc:sldMk cId="24565391" sldId="274"/>
        </pc:sldMkLst>
      </pc:sldChg>
      <pc:sldChg chg="add del">
        <pc:chgData name="Rasmus Kristoffer Pedersen" userId="e2860f06-828a-48a5-9dac-1d27d8efaa3b" providerId="ADAL" clId="{4F31EBE2-FF8E-4361-9F1F-6486E172C040}" dt="2022-10-24T11:06:02.292" v="1512"/>
        <pc:sldMkLst>
          <pc:docMk/>
          <pc:sldMk cId="2402959270" sldId="275"/>
        </pc:sldMkLst>
      </pc:sldChg>
      <pc:sldChg chg="add del">
        <pc:chgData name="Rasmus Kristoffer Pedersen" userId="e2860f06-828a-48a5-9dac-1d27d8efaa3b" providerId="ADAL" clId="{4F31EBE2-FF8E-4361-9F1F-6486E172C040}" dt="2022-10-25T18:19:36.211" v="1531"/>
        <pc:sldMkLst>
          <pc:docMk/>
          <pc:sldMk cId="2153082882" sldId="277"/>
        </pc:sldMkLst>
      </pc:sldChg>
      <pc:sldChg chg="add del">
        <pc:chgData name="Rasmus Kristoffer Pedersen" userId="e2860f06-828a-48a5-9dac-1d27d8efaa3b" providerId="ADAL" clId="{4F31EBE2-FF8E-4361-9F1F-6486E172C040}" dt="2022-10-24T11:06:02.292" v="1512"/>
        <pc:sldMkLst>
          <pc:docMk/>
          <pc:sldMk cId="1334106913" sldId="279"/>
        </pc:sldMkLst>
      </pc:sldChg>
      <pc:sldChg chg="add del">
        <pc:chgData name="Rasmus Kristoffer Pedersen" userId="e2860f06-828a-48a5-9dac-1d27d8efaa3b" providerId="ADAL" clId="{4F31EBE2-FF8E-4361-9F1F-6486E172C040}" dt="2022-10-25T18:19:36.211" v="1531"/>
        <pc:sldMkLst>
          <pc:docMk/>
          <pc:sldMk cId="2968725727" sldId="280"/>
        </pc:sldMkLst>
      </pc:sldChg>
      <pc:sldChg chg="addSp delSp add del mod">
        <pc:chgData name="Rasmus Kristoffer Pedersen" userId="e2860f06-828a-48a5-9dac-1d27d8efaa3b" providerId="ADAL" clId="{4F31EBE2-FF8E-4361-9F1F-6486E172C040}" dt="2022-10-25T09:11:50.221" v="1518" actId="47"/>
        <pc:sldMkLst>
          <pc:docMk/>
          <pc:sldMk cId="571077010" sldId="281"/>
        </pc:sldMkLst>
        <pc:spChg chg="add del">
          <ac:chgData name="Rasmus Kristoffer Pedersen" userId="e2860f06-828a-48a5-9dac-1d27d8efaa3b" providerId="ADAL" clId="{4F31EBE2-FF8E-4361-9F1F-6486E172C040}" dt="2022-10-25T09:11:25.452" v="1516" actId="22"/>
          <ac:spMkLst>
            <pc:docMk/>
            <pc:sldMk cId="571077010" sldId="281"/>
            <ac:spMk id="4" creationId="{7C8C433B-BA55-D9FA-D20A-290571392888}"/>
          </ac:spMkLst>
        </pc:spChg>
      </pc:sldChg>
      <pc:sldChg chg="add del">
        <pc:chgData name="Rasmus Kristoffer Pedersen" userId="e2860f06-828a-48a5-9dac-1d27d8efaa3b" providerId="ADAL" clId="{4F31EBE2-FF8E-4361-9F1F-6486E172C040}" dt="2022-10-25T18:19:36.211" v="1531"/>
        <pc:sldMkLst>
          <pc:docMk/>
          <pc:sldMk cId="1160059978" sldId="282"/>
        </pc:sldMkLst>
      </pc:sldChg>
      <pc:sldChg chg="add del">
        <pc:chgData name="Rasmus Kristoffer Pedersen" userId="e2860f06-828a-48a5-9dac-1d27d8efaa3b" providerId="ADAL" clId="{4F31EBE2-FF8E-4361-9F1F-6486E172C040}" dt="2022-10-24T11:06:02.292" v="1512"/>
        <pc:sldMkLst>
          <pc:docMk/>
          <pc:sldMk cId="3701874346" sldId="283"/>
        </pc:sldMkLst>
      </pc:sldChg>
      <pc:sldChg chg="add del">
        <pc:chgData name="Rasmus Kristoffer Pedersen" userId="e2860f06-828a-48a5-9dac-1d27d8efaa3b" providerId="ADAL" clId="{4F31EBE2-FF8E-4361-9F1F-6486E172C040}" dt="2022-10-25T18:19:36.211" v="1531"/>
        <pc:sldMkLst>
          <pc:docMk/>
          <pc:sldMk cId="328687577" sldId="284"/>
        </pc:sldMkLst>
      </pc:sldChg>
      <pc:sldChg chg="add del">
        <pc:chgData name="Rasmus Kristoffer Pedersen" userId="e2860f06-828a-48a5-9dac-1d27d8efaa3b" providerId="ADAL" clId="{4F31EBE2-FF8E-4361-9F1F-6486E172C040}" dt="2022-10-25T11:37:02.512" v="1524" actId="47"/>
        <pc:sldMkLst>
          <pc:docMk/>
          <pc:sldMk cId="2821814569" sldId="285"/>
        </pc:sldMkLst>
      </pc:sldChg>
      <pc:sldChg chg="modSp add del mod">
        <pc:chgData name="Rasmus Kristoffer Pedersen" userId="e2860f06-828a-48a5-9dac-1d27d8efaa3b" providerId="ADAL" clId="{4F31EBE2-FF8E-4361-9F1F-6486E172C040}" dt="2022-10-25T18:24:41.582" v="1568" actId="167"/>
        <pc:sldMkLst>
          <pc:docMk/>
          <pc:sldMk cId="4030556590" sldId="285"/>
        </pc:sldMkLst>
        <pc:spChg chg="ord">
          <ac:chgData name="Rasmus Kristoffer Pedersen" userId="e2860f06-828a-48a5-9dac-1d27d8efaa3b" providerId="ADAL" clId="{4F31EBE2-FF8E-4361-9F1F-6486E172C040}" dt="2022-10-25T18:24:41.582" v="1568" actId="167"/>
          <ac:spMkLst>
            <pc:docMk/>
            <pc:sldMk cId="4030556590" sldId="285"/>
            <ac:spMk id="11" creationId="{4A9747EC-BF44-4510-B1AD-DCF9FAD04C7E}"/>
          </ac:spMkLst>
        </pc:spChg>
        <pc:spChg chg="mod">
          <ac:chgData name="Rasmus Kristoffer Pedersen" userId="e2860f06-828a-48a5-9dac-1d27d8efaa3b" providerId="ADAL" clId="{4F31EBE2-FF8E-4361-9F1F-6486E172C040}" dt="2022-10-25T18:24:36.318" v="1567" actId="20577"/>
          <ac:spMkLst>
            <pc:docMk/>
            <pc:sldMk cId="4030556590" sldId="285"/>
            <ac:spMk id="24" creationId="{2912EBA0-B6D1-4FD1-BAC1-451D3EA4D6BE}"/>
          </ac:spMkLst>
        </pc:spChg>
        <pc:graphicFrameChg chg="mod">
          <ac:chgData name="Rasmus Kristoffer Pedersen" userId="e2860f06-828a-48a5-9dac-1d27d8efaa3b" providerId="ADAL" clId="{4F31EBE2-FF8E-4361-9F1F-6486E172C040}" dt="2022-10-25T18:24:30.870" v="1554" actId="167"/>
          <ac:graphicFrameMkLst>
            <pc:docMk/>
            <pc:sldMk cId="4030556590" sldId="285"/>
            <ac:graphicFrameMk id="4" creationId="{F9965D2C-B273-400D-90FD-64B5A9395B67}"/>
          </ac:graphicFrameMkLst>
        </pc:graphicFrameChg>
      </pc:sldChg>
      <pc:sldChg chg="add del">
        <pc:chgData name="Rasmus Kristoffer Pedersen" userId="e2860f06-828a-48a5-9dac-1d27d8efaa3b" providerId="ADAL" clId="{4F31EBE2-FF8E-4361-9F1F-6486E172C040}" dt="2022-10-25T09:12:14.186" v="1520" actId="47"/>
        <pc:sldMkLst>
          <pc:docMk/>
          <pc:sldMk cId="700598112" sldId="288"/>
        </pc:sldMkLst>
      </pc:sldChg>
      <pc:sldChg chg="add del">
        <pc:chgData name="Rasmus Kristoffer Pedersen" userId="e2860f06-828a-48a5-9dac-1d27d8efaa3b" providerId="ADAL" clId="{4F31EBE2-FF8E-4361-9F1F-6486E172C040}" dt="2022-10-25T18:19:36.211" v="1531"/>
        <pc:sldMkLst>
          <pc:docMk/>
          <pc:sldMk cId="4262432669" sldId="288"/>
        </pc:sldMkLst>
      </pc:sldChg>
      <pc:sldChg chg="add del">
        <pc:chgData name="Rasmus Kristoffer Pedersen" userId="e2860f06-828a-48a5-9dac-1d27d8efaa3b" providerId="ADAL" clId="{4F31EBE2-FF8E-4361-9F1F-6486E172C040}" dt="2022-10-24T11:06:02.292" v="1512"/>
        <pc:sldMkLst>
          <pc:docMk/>
          <pc:sldMk cId="841499334" sldId="289"/>
        </pc:sldMkLst>
      </pc:sldChg>
      <pc:sldChg chg="modSp add del mod">
        <pc:chgData name="Rasmus Kristoffer Pedersen" userId="e2860f06-828a-48a5-9dac-1d27d8efaa3b" providerId="ADAL" clId="{4F31EBE2-FF8E-4361-9F1F-6486E172C040}" dt="2022-10-25T18:25:30.308" v="1586" actId="167"/>
        <pc:sldMkLst>
          <pc:docMk/>
          <pc:sldMk cId="854199985" sldId="290"/>
        </pc:sldMkLst>
        <pc:spChg chg="ord">
          <ac:chgData name="Rasmus Kristoffer Pedersen" userId="e2860f06-828a-48a5-9dac-1d27d8efaa3b" providerId="ADAL" clId="{4F31EBE2-FF8E-4361-9F1F-6486E172C040}" dt="2022-10-25T18:25:30.308" v="1586" actId="167"/>
          <ac:spMkLst>
            <pc:docMk/>
            <pc:sldMk cId="854199985" sldId="290"/>
            <ac:spMk id="11" creationId="{4A9747EC-BF44-4510-B1AD-DCF9FAD04C7E}"/>
          </ac:spMkLst>
        </pc:spChg>
        <pc:spChg chg="mod">
          <ac:chgData name="Rasmus Kristoffer Pedersen" userId="e2860f06-828a-48a5-9dac-1d27d8efaa3b" providerId="ADAL" clId="{4F31EBE2-FF8E-4361-9F1F-6486E172C040}" dt="2022-10-25T18:25:24.630" v="1585" actId="1076"/>
          <ac:spMkLst>
            <pc:docMk/>
            <pc:sldMk cId="854199985" sldId="290"/>
            <ac:spMk id="15" creationId="{88348643-CCB4-4C2E-B3C1-A5F57AEF6D56}"/>
          </ac:spMkLst>
        </pc:spChg>
        <pc:spChg chg="mod">
          <ac:chgData name="Rasmus Kristoffer Pedersen" userId="e2860f06-828a-48a5-9dac-1d27d8efaa3b" providerId="ADAL" clId="{4F31EBE2-FF8E-4361-9F1F-6486E172C040}" dt="2022-10-25T18:25:02.203" v="1582" actId="20577"/>
          <ac:spMkLst>
            <pc:docMk/>
            <pc:sldMk cId="854199985" sldId="290"/>
            <ac:spMk id="24" creationId="{2912EBA0-B6D1-4FD1-BAC1-451D3EA4D6BE}"/>
          </ac:spMkLst>
        </pc:spChg>
        <pc:graphicFrameChg chg="mod">
          <ac:chgData name="Rasmus Kristoffer Pedersen" userId="e2860f06-828a-48a5-9dac-1d27d8efaa3b" providerId="ADAL" clId="{4F31EBE2-FF8E-4361-9F1F-6486E172C040}" dt="2022-10-25T18:24:54.334" v="1569" actId="167"/>
          <ac:graphicFrameMkLst>
            <pc:docMk/>
            <pc:sldMk cId="854199985" sldId="290"/>
            <ac:graphicFrameMk id="4" creationId="{F9965D2C-B273-400D-90FD-64B5A9395B67}"/>
          </ac:graphicFrameMkLst>
        </pc:graphicFrameChg>
        <pc:cxnChg chg="mod">
          <ac:chgData name="Rasmus Kristoffer Pedersen" userId="e2860f06-828a-48a5-9dac-1d27d8efaa3b" providerId="ADAL" clId="{4F31EBE2-FF8E-4361-9F1F-6486E172C040}" dt="2022-10-25T18:25:20.193" v="1584" actId="14100"/>
          <ac:cxnSpMkLst>
            <pc:docMk/>
            <pc:sldMk cId="854199985" sldId="290"/>
            <ac:cxnSpMk id="3" creationId="{5DC27C1A-F352-4CBB-B61D-9F121943D4D8}"/>
          </ac:cxnSpMkLst>
        </pc:cxnChg>
      </pc:sldChg>
      <pc:sldChg chg="add del">
        <pc:chgData name="Rasmus Kristoffer Pedersen" userId="e2860f06-828a-48a5-9dac-1d27d8efaa3b" providerId="ADAL" clId="{4F31EBE2-FF8E-4361-9F1F-6486E172C040}" dt="2022-10-25T18:19:36.211" v="1531"/>
        <pc:sldMkLst>
          <pc:docMk/>
          <pc:sldMk cId="2723659025" sldId="291"/>
        </pc:sldMkLst>
      </pc:sldChg>
      <pc:sldChg chg="add del">
        <pc:chgData name="Rasmus Kristoffer Pedersen" userId="e2860f06-828a-48a5-9dac-1d27d8efaa3b" providerId="ADAL" clId="{4F31EBE2-FF8E-4361-9F1F-6486E172C040}" dt="2022-10-25T11:36:41.463" v="1523"/>
        <pc:sldMkLst>
          <pc:docMk/>
          <pc:sldMk cId="1096809303" sldId="292"/>
        </pc:sldMkLst>
      </pc:sldChg>
      <pc:sldChg chg="add del">
        <pc:chgData name="Rasmus Kristoffer Pedersen" userId="e2860f06-828a-48a5-9dac-1d27d8efaa3b" providerId="ADAL" clId="{4F31EBE2-FF8E-4361-9F1F-6486E172C040}" dt="2022-10-25T18:19:36.211" v="1531"/>
        <pc:sldMkLst>
          <pc:docMk/>
          <pc:sldMk cId="3143620252" sldId="296"/>
        </pc:sldMkLst>
      </pc:sldChg>
      <pc:sldChg chg="add del">
        <pc:chgData name="Rasmus Kristoffer Pedersen" userId="e2860f06-828a-48a5-9dac-1d27d8efaa3b" providerId="ADAL" clId="{4F31EBE2-FF8E-4361-9F1F-6486E172C040}" dt="2022-10-25T18:19:36.211" v="1531"/>
        <pc:sldMkLst>
          <pc:docMk/>
          <pc:sldMk cId="2296107653" sldId="297"/>
        </pc:sldMkLst>
      </pc:sldChg>
      <pc:sldChg chg="addSp delSp add del setBg delDesignElem">
        <pc:chgData name="Rasmus Kristoffer Pedersen" userId="e2860f06-828a-48a5-9dac-1d27d8efaa3b" providerId="ADAL" clId="{4F31EBE2-FF8E-4361-9F1F-6486E172C040}" dt="2022-10-25T18:19:36.211" v="1531"/>
        <pc:sldMkLst>
          <pc:docMk/>
          <pc:sldMk cId="2695029027" sldId="302"/>
        </pc:sldMkLst>
        <pc:grpChg chg="add del">
          <ac:chgData name="Rasmus Kristoffer Pedersen" userId="e2860f06-828a-48a5-9dac-1d27d8efaa3b" providerId="ADAL" clId="{4F31EBE2-FF8E-4361-9F1F-6486E172C040}" dt="2022-10-25T18:19:36.089" v="1530"/>
          <ac:grpSpMkLst>
            <pc:docMk/>
            <pc:sldMk cId="2695029027" sldId="302"/>
            <ac:grpSpMk id="18" creationId="{63737881-458F-40AD-B72B-B57D267DC423}"/>
          </ac:grpSpMkLst>
        </pc:grpChg>
      </pc:sldChg>
      <pc:sldChg chg="add del">
        <pc:chgData name="Rasmus Kristoffer Pedersen" userId="e2860f06-828a-48a5-9dac-1d27d8efaa3b" providerId="ADAL" clId="{4F31EBE2-FF8E-4361-9F1F-6486E172C040}" dt="2022-10-25T18:19:36.211" v="1531"/>
        <pc:sldMkLst>
          <pc:docMk/>
          <pc:sldMk cId="2085636491" sldId="303"/>
        </pc:sldMkLst>
      </pc:sldChg>
      <pc:sldChg chg="add del">
        <pc:chgData name="Rasmus Kristoffer Pedersen" userId="e2860f06-828a-48a5-9dac-1d27d8efaa3b" providerId="ADAL" clId="{4F31EBE2-FF8E-4361-9F1F-6486E172C040}" dt="2022-10-21T11:56:44.887" v="1360"/>
        <pc:sldMkLst>
          <pc:docMk/>
          <pc:sldMk cId="1223171360" sldId="372"/>
        </pc:sldMkLst>
      </pc:sldChg>
      <pc:sldChg chg="modSp add del mod">
        <pc:chgData name="Rasmus Kristoffer Pedersen" userId="e2860f06-828a-48a5-9dac-1d27d8efaa3b" providerId="ADAL" clId="{4F31EBE2-FF8E-4361-9F1F-6486E172C040}" dt="2022-10-24T08:58:35.585" v="1501" actId="20577"/>
        <pc:sldMkLst>
          <pc:docMk/>
          <pc:sldMk cId="1063940737" sldId="376"/>
        </pc:sldMkLst>
        <pc:spChg chg="mod">
          <ac:chgData name="Rasmus Kristoffer Pedersen" userId="e2860f06-828a-48a5-9dac-1d27d8efaa3b" providerId="ADAL" clId="{4F31EBE2-FF8E-4361-9F1F-6486E172C040}" dt="2022-10-24T08:58:35.585" v="1501" actId="20577"/>
          <ac:spMkLst>
            <pc:docMk/>
            <pc:sldMk cId="1063940737" sldId="376"/>
            <ac:spMk id="3" creationId="{00000000-0000-0000-0000-000000000000}"/>
          </ac:spMkLst>
        </pc:spChg>
      </pc:sldChg>
      <pc:sldChg chg="add del">
        <pc:chgData name="Rasmus Kristoffer Pedersen" userId="e2860f06-828a-48a5-9dac-1d27d8efaa3b" providerId="ADAL" clId="{4F31EBE2-FF8E-4361-9F1F-6486E172C040}" dt="2022-10-24T08:49:29.107" v="1387" actId="47"/>
        <pc:sldMkLst>
          <pc:docMk/>
          <pc:sldMk cId="3009801573" sldId="378"/>
        </pc:sldMkLst>
      </pc:sldChg>
      <pc:sldChg chg="addSp modSp add del mod">
        <pc:chgData name="Rasmus Kristoffer Pedersen" userId="e2860f06-828a-48a5-9dac-1d27d8efaa3b" providerId="ADAL" clId="{4F31EBE2-FF8E-4361-9F1F-6486E172C040}" dt="2022-10-24T08:52:48.036" v="1496" actId="20577"/>
        <pc:sldMkLst>
          <pc:docMk/>
          <pc:sldMk cId="3959822283" sldId="379"/>
        </pc:sldMkLst>
        <pc:spChg chg="mod">
          <ac:chgData name="Rasmus Kristoffer Pedersen" userId="e2860f06-828a-48a5-9dac-1d27d8efaa3b" providerId="ADAL" clId="{4F31EBE2-FF8E-4361-9F1F-6486E172C040}" dt="2022-10-24T08:52:08.273" v="1473" actId="20577"/>
          <ac:spMkLst>
            <pc:docMk/>
            <pc:sldMk cId="3959822283" sldId="379"/>
            <ac:spMk id="12" creationId="{E6710907-F1A7-FA47-8FE1-03823CF8B2AF}"/>
          </ac:spMkLst>
        </pc:spChg>
        <pc:spChg chg="mod">
          <ac:chgData name="Rasmus Kristoffer Pedersen" userId="e2860f06-828a-48a5-9dac-1d27d8efaa3b" providerId="ADAL" clId="{4F31EBE2-FF8E-4361-9F1F-6486E172C040}" dt="2022-10-24T08:52:32.087" v="1492" actId="20577"/>
          <ac:spMkLst>
            <pc:docMk/>
            <pc:sldMk cId="3959822283" sldId="379"/>
            <ac:spMk id="13" creationId="{53DE3D65-72B6-58A2-A2ED-4880954B0DA7}"/>
          </ac:spMkLst>
        </pc:spChg>
        <pc:spChg chg="mod">
          <ac:chgData name="Rasmus Kristoffer Pedersen" userId="e2860f06-828a-48a5-9dac-1d27d8efaa3b" providerId="ADAL" clId="{4F31EBE2-FF8E-4361-9F1F-6486E172C040}" dt="2022-10-24T08:52:03.504" v="1466" actId="20577"/>
          <ac:spMkLst>
            <pc:docMk/>
            <pc:sldMk cId="3959822283" sldId="379"/>
            <ac:spMk id="20" creationId="{00000000-0000-0000-0000-000000000000}"/>
          </ac:spMkLst>
        </pc:spChg>
        <pc:spChg chg="mod">
          <ac:chgData name="Rasmus Kristoffer Pedersen" userId="e2860f06-828a-48a5-9dac-1d27d8efaa3b" providerId="ADAL" clId="{4F31EBE2-FF8E-4361-9F1F-6486E172C040}" dt="2022-10-24T08:52:43.638" v="1495" actId="20577"/>
          <ac:spMkLst>
            <pc:docMk/>
            <pc:sldMk cId="3959822283" sldId="379"/>
            <ac:spMk id="23" creationId="{00000000-0000-0000-0000-000000000000}"/>
          </ac:spMkLst>
        </pc:spChg>
        <pc:spChg chg="mod">
          <ac:chgData name="Rasmus Kristoffer Pedersen" userId="e2860f06-828a-48a5-9dac-1d27d8efaa3b" providerId="ADAL" clId="{4F31EBE2-FF8E-4361-9F1F-6486E172C040}" dt="2022-10-24T08:52:48.036" v="1496" actId="20577"/>
          <ac:spMkLst>
            <pc:docMk/>
            <pc:sldMk cId="3959822283" sldId="379"/>
            <ac:spMk id="27" creationId="{00000000-0000-0000-0000-000000000000}"/>
          </ac:spMkLst>
        </pc:spChg>
        <pc:grpChg chg="add mod">
          <ac:chgData name="Rasmus Kristoffer Pedersen" userId="e2860f06-828a-48a5-9dac-1d27d8efaa3b" providerId="ADAL" clId="{4F31EBE2-FF8E-4361-9F1F-6486E172C040}" dt="2022-10-24T08:52:35.470" v="1493" actId="1076"/>
          <ac:grpSpMkLst>
            <pc:docMk/>
            <pc:sldMk cId="3959822283" sldId="379"/>
            <ac:grpSpMk id="10" creationId="{50BAE398-CC2D-A03A-5AD6-1A9BF5DC8D09}"/>
          </ac:grpSpMkLst>
        </pc:grpChg>
        <pc:grpChg chg="mod">
          <ac:chgData name="Rasmus Kristoffer Pedersen" userId="e2860f06-828a-48a5-9dac-1d27d8efaa3b" providerId="ADAL" clId="{4F31EBE2-FF8E-4361-9F1F-6486E172C040}" dt="2022-10-24T08:52:39.488" v="1494" actId="1076"/>
          <ac:grpSpMkLst>
            <pc:docMk/>
            <pc:sldMk cId="3959822283" sldId="379"/>
            <ac:grpSpMk id="19" creationId="{00000000-0000-0000-0000-000000000000}"/>
          </ac:grpSpMkLst>
        </pc:grpChg>
      </pc:sldChg>
      <pc:sldChg chg="add del">
        <pc:chgData name="Rasmus Kristoffer Pedersen" userId="e2860f06-828a-48a5-9dac-1d27d8efaa3b" providerId="ADAL" clId="{4F31EBE2-FF8E-4361-9F1F-6486E172C040}" dt="2022-10-21T11:56:44.887" v="1360"/>
        <pc:sldMkLst>
          <pc:docMk/>
          <pc:sldMk cId="87046056" sldId="390"/>
        </pc:sldMkLst>
      </pc:sldChg>
      <pc:sldChg chg="add del">
        <pc:chgData name="Rasmus Kristoffer Pedersen" userId="e2860f06-828a-48a5-9dac-1d27d8efaa3b" providerId="ADAL" clId="{4F31EBE2-FF8E-4361-9F1F-6486E172C040}" dt="2022-10-21T11:56:44.887" v="1360"/>
        <pc:sldMkLst>
          <pc:docMk/>
          <pc:sldMk cId="242028848" sldId="393"/>
        </pc:sldMkLst>
      </pc:sldChg>
      <pc:sldChg chg="add del">
        <pc:chgData name="Rasmus Kristoffer Pedersen" userId="e2860f06-828a-48a5-9dac-1d27d8efaa3b" providerId="ADAL" clId="{4F31EBE2-FF8E-4361-9F1F-6486E172C040}" dt="2022-10-21T11:56:44.887" v="1360"/>
        <pc:sldMkLst>
          <pc:docMk/>
          <pc:sldMk cId="173293829" sldId="398"/>
        </pc:sldMkLst>
      </pc:sldChg>
      <pc:sldChg chg="add del">
        <pc:chgData name="Rasmus Kristoffer Pedersen" userId="e2860f06-828a-48a5-9dac-1d27d8efaa3b" providerId="ADAL" clId="{4F31EBE2-FF8E-4361-9F1F-6486E172C040}" dt="2022-10-21T11:56:44.887" v="1360"/>
        <pc:sldMkLst>
          <pc:docMk/>
          <pc:sldMk cId="2262179728" sldId="399"/>
        </pc:sldMkLst>
      </pc:sldChg>
      <pc:sldChg chg="add del">
        <pc:chgData name="Rasmus Kristoffer Pedersen" userId="e2860f06-828a-48a5-9dac-1d27d8efaa3b" providerId="ADAL" clId="{4F31EBE2-FF8E-4361-9F1F-6486E172C040}" dt="2022-10-21T11:56:44.887" v="1360"/>
        <pc:sldMkLst>
          <pc:docMk/>
          <pc:sldMk cId="550294224" sldId="401"/>
        </pc:sldMkLst>
      </pc:sldChg>
      <pc:sldChg chg="add del">
        <pc:chgData name="Rasmus Kristoffer Pedersen" userId="e2860f06-828a-48a5-9dac-1d27d8efaa3b" providerId="ADAL" clId="{4F31EBE2-FF8E-4361-9F1F-6486E172C040}" dt="2022-10-21T11:56:44.887" v="1360"/>
        <pc:sldMkLst>
          <pc:docMk/>
          <pc:sldMk cId="1217882810" sldId="402"/>
        </pc:sldMkLst>
      </pc:sldChg>
      <pc:sldChg chg="add del">
        <pc:chgData name="Rasmus Kristoffer Pedersen" userId="e2860f06-828a-48a5-9dac-1d27d8efaa3b" providerId="ADAL" clId="{4F31EBE2-FF8E-4361-9F1F-6486E172C040}" dt="2022-10-21T11:56:44.887" v="1360"/>
        <pc:sldMkLst>
          <pc:docMk/>
          <pc:sldMk cId="4177603951" sldId="403"/>
        </pc:sldMkLst>
      </pc:sldChg>
      <pc:sldChg chg="modSp add mod">
        <pc:chgData name="Rasmus Kristoffer Pedersen" userId="e2860f06-828a-48a5-9dac-1d27d8efaa3b" providerId="ADAL" clId="{4F31EBE2-FF8E-4361-9F1F-6486E172C040}" dt="2022-10-24T08:49:54.322" v="1388" actId="1076"/>
        <pc:sldMkLst>
          <pc:docMk/>
          <pc:sldMk cId="2797426121" sldId="404"/>
        </pc:sldMkLst>
        <pc:picChg chg="mod modCrop">
          <ac:chgData name="Rasmus Kristoffer Pedersen" userId="e2860f06-828a-48a5-9dac-1d27d8efaa3b" providerId="ADAL" clId="{4F31EBE2-FF8E-4361-9F1F-6486E172C040}" dt="2022-10-24T08:49:54.322" v="1388" actId="1076"/>
          <ac:picMkLst>
            <pc:docMk/>
            <pc:sldMk cId="2797426121" sldId="404"/>
            <ac:picMk id="22" creationId="{00000000-0000-0000-0000-000000000000}"/>
          </ac:picMkLst>
        </pc:picChg>
      </pc:sldChg>
      <pc:sldChg chg="add del">
        <pc:chgData name="Rasmus Kristoffer Pedersen" userId="e2860f06-828a-48a5-9dac-1d27d8efaa3b" providerId="ADAL" clId="{4F31EBE2-FF8E-4361-9F1F-6486E172C040}" dt="2022-10-21T11:56:28.172" v="1350" actId="47"/>
        <pc:sldMkLst>
          <pc:docMk/>
          <pc:sldMk cId="2963631646" sldId="404"/>
        </pc:sldMkLst>
      </pc:sldChg>
      <pc:sldChg chg="add del">
        <pc:chgData name="Rasmus Kristoffer Pedersen" userId="e2860f06-828a-48a5-9dac-1d27d8efaa3b" providerId="ADAL" clId="{4F31EBE2-FF8E-4361-9F1F-6486E172C040}" dt="2022-10-21T11:56:25.452" v="1348"/>
        <pc:sldMkLst>
          <pc:docMk/>
          <pc:sldMk cId="3236510785" sldId="404"/>
        </pc:sldMkLst>
      </pc:sldChg>
      <pc:sldChg chg="add del">
        <pc:chgData name="Rasmus Kristoffer Pedersen" userId="e2860f06-828a-48a5-9dac-1d27d8efaa3b" providerId="ADAL" clId="{4F31EBE2-FF8E-4361-9F1F-6486E172C040}" dt="2022-10-24T08:50:29.913" v="1390"/>
        <pc:sldMkLst>
          <pc:docMk/>
          <pc:sldMk cId="677321841" sldId="405"/>
        </pc:sldMkLst>
      </pc:sldChg>
      <pc:sldChg chg="add">
        <pc:chgData name="Rasmus Kristoffer Pedersen" userId="e2860f06-828a-48a5-9dac-1d27d8efaa3b" providerId="ADAL" clId="{4F31EBE2-FF8E-4361-9F1F-6486E172C040}" dt="2022-10-25T09:11:43.162" v="1517"/>
        <pc:sldMkLst>
          <pc:docMk/>
          <pc:sldMk cId="3339149561" sldId="405"/>
        </pc:sldMkLst>
      </pc:sldChg>
      <pc:sldChg chg="add">
        <pc:chgData name="Rasmus Kristoffer Pedersen" userId="e2860f06-828a-48a5-9dac-1d27d8efaa3b" providerId="ADAL" clId="{4F31EBE2-FF8E-4361-9F1F-6486E172C040}" dt="2022-10-25T09:12:03.747" v="1519"/>
        <pc:sldMkLst>
          <pc:docMk/>
          <pc:sldMk cId="1827987277" sldId="406"/>
        </pc:sldMkLst>
      </pc:sldChg>
      <pc:sldChg chg="add del">
        <pc:chgData name="Rasmus Kristoffer Pedersen" userId="e2860f06-828a-48a5-9dac-1d27d8efaa3b" providerId="ADAL" clId="{4F31EBE2-FF8E-4361-9F1F-6486E172C040}" dt="2022-10-25T18:19:36.211" v="1531"/>
        <pc:sldMkLst>
          <pc:docMk/>
          <pc:sldMk cId="2090656885" sldId="407"/>
        </pc:sldMkLst>
      </pc:sldChg>
      <pc:sldChg chg="modSp add del mod">
        <pc:chgData name="Rasmus Kristoffer Pedersen" userId="e2860f06-828a-48a5-9dac-1d27d8efaa3b" providerId="ADAL" clId="{4F31EBE2-FF8E-4361-9F1F-6486E172C040}" dt="2022-10-25T18:27:07.098" v="1597" actId="27636"/>
        <pc:sldMkLst>
          <pc:docMk/>
          <pc:sldMk cId="0" sldId="408"/>
        </pc:sldMkLst>
        <pc:spChg chg="mod">
          <ac:chgData name="Rasmus Kristoffer Pedersen" userId="e2860f06-828a-48a5-9dac-1d27d8efaa3b" providerId="ADAL" clId="{4F31EBE2-FF8E-4361-9F1F-6486E172C040}" dt="2022-10-25T18:27:07.098" v="1597" actId="27636"/>
          <ac:spMkLst>
            <pc:docMk/>
            <pc:sldMk cId="0" sldId="408"/>
            <ac:spMk id="174" creationId="{00000000-0000-0000-0000-000000000000}"/>
          </ac:spMkLst>
        </pc:spChg>
      </pc:sldChg>
      <pc:sldChg chg="add del">
        <pc:chgData name="Rasmus Kristoffer Pedersen" userId="e2860f06-828a-48a5-9dac-1d27d8efaa3b" providerId="ADAL" clId="{4F31EBE2-FF8E-4361-9F1F-6486E172C040}" dt="2022-10-25T18:27:06.992" v="1596"/>
        <pc:sldMkLst>
          <pc:docMk/>
          <pc:sldMk cId="0" sldId="409"/>
        </pc:sldMkLst>
      </pc:sldChg>
      <pc:sldChg chg="modSp add del mod">
        <pc:chgData name="Rasmus Kristoffer Pedersen" userId="e2860f06-828a-48a5-9dac-1d27d8efaa3b" providerId="ADAL" clId="{4F31EBE2-FF8E-4361-9F1F-6486E172C040}" dt="2022-10-25T18:27:06.992" v="1596"/>
        <pc:sldMkLst>
          <pc:docMk/>
          <pc:sldMk cId="0" sldId="410"/>
        </pc:sldMkLst>
        <pc:spChg chg="mod">
          <ac:chgData name="Rasmus Kristoffer Pedersen" userId="e2860f06-828a-48a5-9dac-1d27d8efaa3b" providerId="ADAL" clId="{4F31EBE2-FF8E-4361-9F1F-6486E172C040}" dt="2022-10-25T18:27:06.877" v="1595"/>
          <ac:spMkLst>
            <pc:docMk/>
            <pc:sldMk cId="0" sldId="410"/>
            <ac:spMk id="181" creationId="{00000000-0000-0000-0000-000000000000}"/>
          </ac:spMkLst>
        </pc:spChg>
      </pc:sldChg>
      <pc:sldChg chg="add del">
        <pc:chgData name="Rasmus Kristoffer Pedersen" userId="e2860f06-828a-48a5-9dac-1d27d8efaa3b" providerId="ADAL" clId="{4F31EBE2-FF8E-4361-9F1F-6486E172C040}" dt="2022-10-25T18:27:06.992" v="1596"/>
        <pc:sldMkLst>
          <pc:docMk/>
          <pc:sldMk cId="0" sldId="411"/>
        </pc:sldMkLst>
      </pc:sldChg>
      <pc:sldChg chg="add del">
        <pc:chgData name="Rasmus Kristoffer Pedersen" userId="e2860f06-828a-48a5-9dac-1d27d8efaa3b" providerId="ADAL" clId="{4F31EBE2-FF8E-4361-9F1F-6486E172C040}" dt="2022-10-25T18:27:06.992" v="1596"/>
        <pc:sldMkLst>
          <pc:docMk/>
          <pc:sldMk cId="0" sldId="412"/>
        </pc:sldMkLst>
      </pc:sldChg>
      <pc:sldChg chg="add del">
        <pc:chgData name="Rasmus Kristoffer Pedersen" userId="e2860f06-828a-48a5-9dac-1d27d8efaa3b" providerId="ADAL" clId="{4F31EBE2-FF8E-4361-9F1F-6486E172C040}" dt="2022-10-25T18:27:06.992" v="1596"/>
        <pc:sldMkLst>
          <pc:docMk/>
          <pc:sldMk cId="0" sldId="413"/>
        </pc:sldMkLst>
      </pc:sldChg>
      <pc:sldChg chg="add del">
        <pc:chgData name="Rasmus Kristoffer Pedersen" userId="e2860f06-828a-48a5-9dac-1d27d8efaa3b" providerId="ADAL" clId="{4F31EBE2-FF8E-4361-9F1F-6486E172C040}" dt="2022-10-25T18:27:06.992" v="1596"/>
        <pc:sldMkLst>
          <pc:docMk/>
          <pc:sldMk cId="0" sldId="414"/>
        </pc:sldMkLst>
      </pc:sldChg>
      <pc:sldChg chg="modSp add del mod">
        <pc:chgData name="Rasmus Kristoffer Pedersen" userId="e2860f06-828a-48a5-9dac-1d27d8efaa3b" providerId="ADAL" clId="{4F31EBE2-FF8E-4361-9F1F-6486E172C040}" dt="2022-10-25T18:27:07.113" v="1598" actId="27636"/>
        <pc:sldMkLst>
          <pc:docMk/>
          <pc:sldMk cId="0" sldId="415"/>
        </pc:sldMkLst>
        <pc:spChg chg="mod">
          <ac:chgData name="Rasmus Kristoffer Pedersen" userId="e2860f06-828a-48a5-9dac-1d27d8efaa3b" providerId="ADAL" clId="{4F31EBE2-FF8E-4361-9F1F-6486E172C040}" dt="2022-10-25T18:27:07.113" v="1598" actId="27636"/>
          <ac:spMkLst>
            <pc:docMk/>
            <pc:sldMk cId="0" sldId="415"/>
            <ac:spMk id="210" creationId="{00000000-0000-0000-0000-000000000000}"/>
          </ac:spMkLst>
        </pc:spChg>
      </pc:sldChg>
      <pc:sldChg chg="add del">
        <pc:chgData name="Rasmus Kristoffer Pedersen" userId="e2860f06-828a-48a5-9dac-1d27d8efaa3b" providerId="ADAL" clId="{4F31EBE2-FF8E-4361-9F1F-6486E172C040}" dt="2022-10-25T18:27:06.992" v="1596"/>
        <pc:sldMkLst>
          <pc:docMk/>
          <pc:sldMk cId="0" sldId="416"/>
        </pc:sldMkLst>
      </pc:sldChg>
      <pc:sldChg chg="modSp add del mod">
        <pc:chgData name="Rasmus Kristoffer Pedersen" userId="e2860f06-828a-48a5-9dac-1d27d8efaa3b" providerId="ADAL" clId="{4F31EBE2-FF8E-4361-9F1F-6486E172C040}" dt="2022-10-25T18:27:07.125" v="1600" actId="27636"/>
        <pc:sldMkLst>
          <pc:docMk/>
          <pc:sldMk cId="0" sldId="417"/>
        </pc:sldMkLst>
        <pc:spChg chg="mod">
          <ac:chgData name="Rasmus Kristoffer Pedersen" userId="e2860f06-828a-48a5-9dac-1d27d8efaa3b" providerId="ADAL" clId="{4F31EBE2-FF8E-4361-9F1F-6486E172C040}" dt="2022-10-25T18:27:07.119" v="1599" actId="27636"/>
          <ac:spMkLst>
            <pc:docMk/>
            <pc:sldMk cId="0" sldId="417"/>
            <ac:spMk id="218" creationId="{00000000-0000-0000-0000-000000000000}"/>
          </ac:spMkLst>
        </pc:spChg>
        <pc:spChg chg="mod">
          <ac:chgData name="Rasmus Kristoffer Pedersen" userId="e2860f06-828a-48a5-9dac-1d27d8efaa3b" providerId="ADAL" clId="{4F31EBE2-FF8E-4361-9F1F-6486E172C040}" dt="2022-10-25T18:27:07.125" v="1600" actId="27636"/>
          <ac:spMkLst>
            <pc:docMk/>
            <pc:sldMk cId="0" sldId="417"/>
            <ac:spMk id="219" creationId="{00000000-0000-0000-0000-000000000000}"/>
          </ac:spMkLst>
        </pc:spChg>
      </pc:sldChg>
      <pc:sldChg chg="add del">
        <pc:chgData name="Rasmus Kristoffer Pedersen" userId="e2860f06-828a-48a5-9dac-1d27d8efaa3b" providerId="ADAL" clId="{4F31EBE2-FF8E-4361-9F1F-6486E172C040}" dt="2022-10-25T18:27:06.992" v="1596"/>
        <pc:sldMkLst>
          <pc:docMk/>
          <pc:sldMk cId="0" sldId="418"/>
        </pc:sldMkLst>
      </pc:sldChg>
      <pc:sldChg chg="add del">
        <pc:chgData name="Rasmus Kristoffer Pedersen" userId="e2860f06-828a-48a5-9dac-1d27d8efaa3b" providerId="ADAL" clId="{4F31EBE2-FF8E-4361-9F1F-6486E172C040}" dt="2022-10-25T18:27:06.992" v="1596"/>
        <pc:sldMkLst>
          <pc:docMk/>
          <pc:sldMk cId="0" sldId="419"/>
        </pc:sldMkLst>
      </pc:sldChg>
      <pc:sldChg chg="modSp add del mod">
        <pc:chgData name="Rasmus Kristoffer Pedersen" userId="e2860f06-828a-48a5-9dac-1d27d8efaa3b" providerId="ADAL" clId="{4F31EBE2-FF8E-4361-9F1F-6486E172C040}" dt="2022-10-25T18:27:07.138" v="1602" actId="27636"/>
        <pc:sldMkLst>
          <pc:docMk/>
          <pc:sldMk cId="0" sldId="420"/>
        </pc:sldMkLst>
        <pc:spChg chg="mod">
          <ac:chgData name="Rasmus Kristoffer Pedersen" userId="e2860f06-828a-48a5-9dac-1d27d8efaa3b" providerId="ADAL" clId="{4F31EBE2-FF8E-4361-9F1F-6486E172C040}" dt="2022-10-25T18:27:07.138" v="1602" actId="27636"/>
          <ac:spMkLst>
            <pc:docMk/>
            <pc:sldMk cId="0" sldId="420"/>
            <ac:spMk id="250" creationId="{00000000-0000-0000-0000-000000000000}"/>
          </ac:spMkLst>
        </pc:spChg>
        <pc:spChg chg="mod">
          <ac:chgData name="Rasmus Kristoffer Pedersen" userId="e2860f06-828a-48a5-9dac-1d27d8efaa3b" providerId="ADAL" clId="{4F31EBE2-FF8E-4361-9F1F-6486E172C040}" dt="2022-10-25T18:27:06.877" v="1595"/>
          <ac:spMkLst>
            <pc:docMk/>
            <pc:sldMk cId="0" sldId="420"/>
            <ac:spMk id="254" creationId="{00000000-0000-0000-0000-000000000000}"/>
          </ac:spMkLst>
        </pc:spChg>
      </pc:sldChg>
      <pc:sldChg chg="add del">
        <pc:chgData name="Rasmus Kristoffer Pedersen" userId="e2860f06-828a-48a5-9dac-1d27d8efaa3b" providerId="ADAL" clId="{4F31EBE2-FF8E-4361-9F1F-6486E172C040}" dt="2022-10-25T18:27:06.992" v="1596"/>
        <pc:sldMkLst>
          <pc:docMk/>
          <pc:sldMk cId="0" sldId="421"/>
        </pc:sldMkLst>
      </pc:sldChg>
      <pc:sldMasterChg chg="delSldLayout">
        <pc:chgData name="Rasmus Kristoffer Pedersen" userId="e2860f06-828a-48a5-9dac-1d27d8efaa3b" providerId="ADAL" clId="{4F31EBE2-FF8E-4361-9F1F-6486E172C040}" dt="2022-10-21T11:56:35.651" v="1356" actId="47"/>
        <pc:sldMasterMkLst>
          <pc:docMk/>
          <pc:sldMasterMk cId="1489755893" sldId="2147483648"/>
        </pc:sldMasterMkLst>
        <pc:sldLayoutChg chg="del">
          <pc:chgData name="Rasmus Kristoffer Pedersen" userId="e2860f06-828a-48a5-9dac-1d27d8efaa3b" providerId="ADAL" clId="{4F31EBE2-FF8E-4361-9F1F-6486E172C040}" dt="2022-10-21T11:56:35.651" v="1356" actId="47"/>
          <pc:sldLayoutMkLst>
            <pc:docMk/>
            <pc:sldMasterMk cId="1489755893" sldId="2147483648"/>
            <pc:sldLayoutMk cId="2134845261" sldId="2147483660"/>
          </pc:sldLayoutMkLst>
        </pc:sldLayoutChg>
        <pc:sldLayoutChg chg="del">
          <pc:chgData name="Rasmus Kristoffer Pedersen" userId="e2860f06-828a-48a5-9dac-1d27d8efaa3b" providerId="ADAL" clId="{4F31EBE2-FF8E-4361-9F1F-6486E172C040}" dt="2022-10-21T11:56:33.182" v="1354" actId="47"/>
          <pc:sldLayoutMkLst>
            <pc:docMk/>
            <pc:sldMasterMk cId="1489755893" sldId="2147483648"/>
            <pc:sldLayoutMk cId="2255247261" sldId="2147483661"/>
          </pc:sldLayoutMkLst>
        </pc:sldLayoutChg>
        <pc:sldLayoutChg chg="del">
          <pc:chgData name="Rasmus Kristoffer Pedersen" userId="e2860f06-828a-48a5-9dac-1d27d8efaa3b" providerId="ADAL" clId="{4F31EBE2-FF8E-4361-9F1F-6486E172C040}" dt="2022-10-21T11:56:33.182" v="1354" actId="47"/>
          <pc:sldLayoutMkLst>
            <pc:docMk/>
            <pc:sldMasterMk cId="1489755893" sldId="2147483648"/>
            <pc:sldLayoutMk cId="3842211543" sldId="2147483662"/>
          </pc:sldLayoutMkLst>
        </pc:sldLayoutChg>
        <pc:sldLayoutChg chg="del">
          <pc:chgData name="Rasmus Kristoffer Pedersen" userId="e2860f06-828a-48a5-9dac-1d27d8efaa3b" providerId="ADAL" clId="{4F31EBE2-FF8E-4361-9F1F-6486E172C040}" dt="2022-10-21T11:56:33.182" v="1354" actId="47"/>
          <pc:sldLayoutMkLst>
            <pc:docMk/>
            <pc:sldMasterMk cId="1489755893" sldId="2147483648"/>
            <pc:sldLayoutMk cId="3163400722" sldId="2147483663"/>
          </pc:sldLayoutMkLst>
        </pc:sldLayoutChg>
      </pc:sldMasterChg>
      <pc:sldMasterChg chg="del delSldLayout">
        <pc:chgData name="Rasmus Kristoffer Pedersen" userId="e2860f06-828a-48a5-9dac-1d27d8efaa3b" providerId="ADAL" clId="{4F31EBE2-FF8E-4361-9F1F-6486E172C040}" dt="2022-10-21T11:56:28.172" v="1350" actId="47"/>
        <pc:sldMasterMkLst>
          <pc:docMk/>
          <pc:sldMasterMk cId="840540355" sldId="2147483664"/>
        </pc:sldMasterMkLst>
        <pc:sldLayoutChg chg="del">
          <pc:chgData name="Rasmus Kristoffer Pedersen" userId="e2860f06-828a-48a5-9dac-1d27d8efaa3b" providerId="ADAL" clId="{4F31EBE2-FF8E-4361-9F1F-6486E172C040}" dt="2022-10-21T11:56:28.172" v="1350" actId="47"/>
          <pc:sldLayoutMkLst>
            <pc:docMk/>
            <pc:sldMasterMk cId="840540355" sldId="2147483664"/>
            <pc:sldLayoutMk cId="1802886004" sldId="2147483665"/>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2087651192" sldId="2147483666"/>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2235774875" sldId="2147483667"/>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3535140178" sldId="2147483668"/>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643244768" sldId="2147483669"/>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1240419056" sldId="2147483670"/>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2051953405" sldId="2147483671"/>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4123633270" sldId="2147483672"/>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1307595089" sldId="2147483673"/>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3865688895" sldId="2147483674"/>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4271015702" sldId="2147483675"/>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3532926068" sldId="2147483676"/>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4126884571" sldId="2147483677"/>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725960895" sldId="2147483678"/>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2722942745" sldId="2147483679"/>
          </pc:sldLayoutMkLst>
        </pc:sldLayoutChg>
        <pc:sldLayoutChg chg="del">
          <pc:chgData name="Rasmus Kristoffer Pedersen" userId="e2860f06-828a-48a5-9dac-1d27d8efaa3b" providerId="ADAL" clId="{4F31EBE2-FF8E-4361-9F1F-6486E172C040}" dt="2022-10-21T11:56:28.172" v="1350" actId="47"/>
          <pc:sldLayoutMkLst>
            <pc:docMk/>
            <pc:sldMasterMk cId="840540355" sldId="2147483664"/>
            <pc:sldLayoutMk cId="2733113170" sldId="214748368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8B5C90-4131-4CBE-9B58-941FDB1AA2BB}" type="doc">
      <dgm:prSet loTypeId="urn:microsoft.com/office/officeart/2005/8/layout/chart3" loCatId="cycle" qsTypeId="urn:microsoft.com/office/officeart/2005/8/quickstyle/simple1" qsCatId="simple" csTypeId="urn:microsoft.com/office/officeart/2005/8/colors/accent1_2" csCatId="accent1" phldr="1"/>
      <dgm:spPr/>
    </dgm:pt>
    <dgm:pt modelId="{D3ACE1A8-7D42-4C9E-A4CB-74577231C3F9}">
      <dgm:prSet phldrT="[Tekst]"/>
      <dgm:spPr/>
      <dgm:t>
        <a:bodyPr/>
        <a:lstStyle/>
        <a:p>
          <a:r>
            <a:rPr lang="en-US" dirty="0"/>
            <a:t>Accuracy</a:t>
          </a:r>
          <a:endParaRPr lang="LID4096" dirty="0"/>
        </a:p>
      </dgm:t>
    </dgm:pt>
    <dgm:pt modelId="{9B78CB9A-64F4-4B2B-BC61-469CBA1FF794}" type="parTrans" cxnId="{9C0207EA-8C9B-4D66-BDC3-4E2D499B2113}">
      <dgm:prSet/>
      <dgm:spPr/>
      <dgm:t>
        <a:bodyPr/>
        <a:lstStyle/>
        <a:p>
          <a:endParaRPr lang="LID4096"/>
        </a:p>
      </dgm:t>
    </dgm:pt>
    <dgm:pt modelId="{4F8D18D2-1421-4C10-A57A-6D09F0836085}" type="sibTrans" cxnId="{9C0207EA-8C9B-4D66-BDC3-4E2D499B2113}">
      <dgm:prSet/>
      <dgm:spPr/>
      <dgm:t>
        <a:bodyPr/>
        <a:lstStyle/>
        <a:p>
          <a:endParaRPr lang="LID4096"/>
        </a:p>
      </dgm:t>
    </dgm:pt>
    <dgm:pt modelId="{6D64414C-AEC5-48BA-973E-1A02F440401F}">
      <dgm:prSet phldrT="[Tekst]"/>
      <dgm:spPr>
        <a:solidFill>
          <a:schemeClr val="bg1">
            <a:lumMod val="50000"/>
          </a:schemeClr>
        </a:solidFill>
      </dgm:spPr>
      <dgm:t>
        <a:bodyPr/>
        <a:lstStyle/>
        <a:p>
          <a:r>
            <a:rPr lang="en-US" dirty="0"/>
            <a:t>Completeness</a:t>
          </a:r>
          <a:endParaRPr lang="LID4096" dirty="0"/>
        </a:p>
      </dgm:t>
    </dgm:pt>
    <dgm:pt modelId="{8106427F-6549-4109-875C-AE12D549DCDD}" type="parTrans" cxnId="{62E669B6-98B4-4871-AA32-8351C7B6E57A}">
      <dgm:prSet/>
      <dgm:spPr/>
      <dgm:t>
        <a:bodyPr/>
        <a:lstStyle/>
        <a:p>
          <a:endParaRPr lang="LID4096"/>
        </a:p>
      </dgm:t>
    </dgm:pt>
    <dgm:pt modelId="{DDEEE41F-DE59-45EE-9AE5-AD48C729653E}" type="sibTrans" cxnId="{62E669B6-98B4-4871-AA32-8351C7B6E57A}">
      <dgm:prSet/>
      <dgm:spPr/>
      <dgm:t>
        <a:bodyPr/>
        <a:lstStyle/>
        <a:p>
          <a:endParaRPr lang="LID4096"/>
        </a:p>
      </dgm:t>
    </dgm:pt>
    <dgm:pt modelId="{8D425CB4-692F-412C-A5BB-F0BAE804569A}">
      <dgm:prSet phldrT="[Tekst]"/>
      <dgm:spPr>
        <a:solidFill>
          <a:schemeClr val="bg1">
            <a:lumMod val="50000"/>
          </a:schemeClr>
        </a:solidFill>
      </dgm:spPr>
      <dgm:t>
        <a:bodyPr/>
        <a:lstStyle/>
        <a:p>
          <a:r>
            <a:rPr lang="en-US" dirty="0"/>
            <a:t>Validity</a:t>
          </a:r>
          <a:endParaRPr lang="LID4096" dirty="0"/>
        </a:p>
      </dgm:t>
    </dgm:pt>
    <dgm:pt modelId="{B17C6BEC-CB97-40C3-8F8D-2A85A44F6857}" type="parTrans" cxnId="{E5CB7709-BFF5-4CD1-ADA9-D60557FF8E7B}">
      <dgm:prSet/>
      <dgm:spPr/>
      <dgm:t>
        <a:bodyPr/>
        <a:lstStyle/>
        <a:p>
          <a:endParaRPr lang="LID4096"/>
        </a:p>
      </dgm:t>
    </dgm:pt>
    <dgm:pt modelId="{A13CCB42-928F-4A00-86AA-BA8103D6CE2E}" type="sibTrans" cxnId="{E5CB7709-BFF5-4CD1-ADA9-D60557FF8E7B}">
      <dgm:prSet/>
      <dgm:spPr/>
      <dgm:t>
        <a:bodyPr/>
        <a:lstStyle/>
        <a:p>
          <a:endParaRPr lang="LID4096"/>
        </a:p>
      </dgm:t>
    </dgm:pt>
    <dgm:pt modelId="{8368F495-EE07-4AE0-B68D-826D20986696}">
      <dgm:prSet phldrT="[Tekst]"/>
      <dgm:spPr>
        <a:solidFill>
          <a:schemeClr val="bg1">
            <a:lumMod val="50000"/>
          </a:schemeClr>
        </a:solidFill>
      </dgm:spPr>
      <dgm:t>
        <a:bodyPr/>
        <a:lstStyle/>
        <a:p>
          <a:r>
            <a:rPr lang="en-US" dirty="0"/>
            <a:t>Consistency</a:t>
          </a:r>
          <a:endParaRPr lang="LID4096" dirty="0"/>
        </a:p>
      </dgm:t>
    </dgm:pt>
    <dgm:pt modelId="{991B523F-64C1-4E12-87F4-4850C11FCFEF}" type="parTrans" cxnId="{EE37B89D-DAF6-49CC-829D-D588E89164A6}">
      <dgm:prSet/>
      <dgm:spPr/>
      <dgm:t>
        <a:bodyPr/>
        <a:lstStyle/>
        <a:p>
          <a:endParaRPr lang="LID4096"/>
        </a:p>
      </dgm:t>
    </dgm:pt>
    <dgm:pt modelId="{C9C2390A-1D51-400F-A3B3-27779CC2ECEC}" type="sibTrans" cxnId="{EE37B89D-DAF6-49CC-829D-D588E89164A6}">
      <dgm:prSet/>
      <dgm:spPr/>
      <dgm:t>
        <a:bodyPr/>
        <a:lstStyle/>
        <a:p>
          <a:endParaRPr lang="LID4096"/>
        </a:p>
      </dgm:t>
    </dgm:pt>
    <dgm:pt modelId="{7A9F8821-67A6-4F52-894A-2EBD45AC27BE}">
      <dgm:prSet phldrT="[Tekst]"/>
      <dgm:spPr>
        <a:solidFill>
          <a:schemeClr val="bg1">
            <a:lumMod val="50000"/>
          </a:schemeClr>
        </a:solidFill>
      </dgm:spPr>
      <dgm:t>
        <a:bodyPr/>
        <a:lstStyle/>
        <a:p>
          <a:r>
            <a:rPr lang="en-US" dirty="0"/>
            <a:t>Uniqueness</a:t>
          </a:r>
          <a:endParaRPr lang="LID4096" dirty="0"/>
        </a:p>
      </dgm:t>
    </dgm:pt>
    <dgm:pt modelId="{0DE722DA-321D-4445-A23B-767D026DF0C0}" type="parTrans" cxnId="{027469B6-A85F-4101-A289-8E6472750B61}">
      <dgm:prSet/>
      <dgm:spPr/>
      <dgm:t>
        <a:bodyPr/>
        <a:lstStyle/>
        <a:p>
          <a:endParaRPr lang="LID4096"/>
        </a:p>
      </dgm:t>
    </dgm:pt>
    <dgm:pt modelId="{9C0E8FB3-C06E-402B-B1CD-566D9A45F7FB}" type="sibTrans" cxnId="{027469B6-A85F-4101-A289-8E6472750B61}">
      <dgm:prSet/>
      <dgm:spPr/>
      <dgm:t>
        <a:bodyPr/>
        <a:lstStyle/>
        <a:p>
          <a:endParaRPr lang="LID4096"/>
        </a:p>
      </dgm:t>
    </dgm:pt>
    <dgm:pt modelId="{5F252005-0527-43A3-BA13-4AC9D34B474C}">
      <dgm:prSet phldrT="[Tekst]"/>
      <dgm:spPr>
        <a:solidFill>
          <a:schemeClr val="bg1">
            <a:lumMod val="50000"/>
          </a:schemeClr>
        </a:solidFill>
      </dgm:spPr>
      <dgm:t>
        <a:bodyPr/>
        <a:lstStyle/>
        <a:p>
          <a:r>
            <a:rPr lang="en-US" dirty="0"/>
            <a:t>Integrity</a:t>
          </a:r>
          <a:endParaRPr lang="LID4096" dirty="0"/>
        </a:p>
      </dgm:t>
    </dgm:pt>
    <dgm:pt modelId="{50D17748-344F-4DDA-9A79-2E473ABE1101}" type="parTrans" cxnId="{C205A484-B3E2-42BD-ACC6-AF5D5A151DC6}">
      <dgm:prSet/>
      <dgm:spPr/>
      <dgm:t>
        <a:bodyPr/>
        <a:lstStyle/>
        <a:p>
          <a:endParaRPr lang="LID4096"/>
        </a:p>
      </dgm:t>
    </dgm:pt>
    <dgm:pt modelId="{9E9B51F4-093D-4CCF-B22A-CE11FEB7BB69}" type="sibTrans" cxnId="{C205A484-B3E2-42BD-ACC6-AF5D5A151DC6}">
      <dgm:prSet/>
      <dgm:spPr/>
      <dgm:t>
        <a:bodyPr/>
        <a:lstStyle/>
        <a:p>
          <a:endParaRPr lang="LID4096"/>
        </a:p>
      </dgm:t>
    </dgm:pt>
    <dgm:pt modelId="{DE50642A-13F2-48DB-A48F-5329C48B4B6B}" type="pres">
      <dgm:prSet presAssocID="{F68B5C90-4131-4CBE-9B58-941FDB1AA2BB}" presName="compositeShape" presStyleCnt="0">
        <dgm:presLayoutVars>
          <dgm:chMax val="7"/>
          <dgm:dir/>
          <dgm:resizeHandles val="exact"/>
        </dgm:presLayoutVars>
      </dgm:prSet>
      <dgm:spPr/>
    </dgm:pt>
    <dgm:pt modelId="{C193A310-C2D3-434B-A608-AB3BAADDD2F6}" type="pres">
      <dgm:prSet presAssocID="{F68B5C90-4131-4CBE-9B58-941FDB1AA2BB}" presName="wedge1" presStyleLbl="node1" presStyleIdx="0" presStyleCnt="6"/>
      <dgm:spPr/>
    </dgm:pt>
    <dgm:pt modelId="{5D476264-781B-4F28-A000-C26FBB848CCA}" type="pres">
      <dgm:prSet presAssocID="{F68B5C90-4131-4CBE-9B58-941FDB1AA2BB}" presName="wedge1Tx" presStyleLbl="node1" presStyleIdx="0" presStyleCnt="6">
        <dgm:presLayoutVars>
          <dgm:chMax val="0"/>
          <dgm:chPref val="0"/>
          <dgm:bulletEnabled val="1"/>
        </dgm:presLayoutVars>
      </dgm:prSet>
      <dgm:spPr/>
    </dgm:pt>
    <dgm:pt modelId="{6F4E54EE-39E7-4E31-8D45-649CB7BC62BE}" type="pres">
      <dgm:prSet presAssocID="{F68B5C90-4131-4CBE-9B58-941FDB1AA2BB}" presName="wedge2" presStyleLbl="node1" presStyleIdx="1" presStyleCnt="6"/>
      <dgm:spPr/>
    </dgm:pt>
    <dgm:pt modelId="{D643C4BB-3D86-4048-84E3-15F5A8B2834D}" type="pres">
      <dgm:prSet presAssocID="{F68B5C90-4131-4CBE-9B58-941FDB1AA2BB}" presName="wedge2Tx" presStyleLbl="node1" presStyleIdx="1" presStyleCnt="6">
        <dgm:presLayoutVars>
          <dgm:chMax val="0"/>
          <dgm:chPref val="0"/>
          <dgm:bulletEnabled val="1"/>
        </dgm:presLayoutVars>
      </dgm:prSet>
      <dgm:spPr/>
    </dgm:pt>
    <dgm:pt modelId="{979B75B9-13A5-4B59-8615-4CCA6E0FA23E}" type="pres">
      <dgm:prSet presAssocID="{F68B5C90-4131-4CBE-9B58-941FDB1AA2BB}" presName="wedge3" presStyleLbl="node1" presStyleIdx="2" presStyleCnt="6"/>
      <dgm:spPr/>
    </dgm:pt>
    <dgm:pt modelId="{CF515A07-EC35-4947-85C8-6FB2445634A9}" type="pres">
      <dgm:prSet presAssocID="{F68B5C90-4131-4CBE-9B58-941FDB1AA2BB}" presName="wedge3Tx" presStyleLbl="node1" presStyleIdx="2" presStyleCnt="6">
        <dgm:presLayoutVars>
          <dgm:chMax val="0"/>
          <dgm:chPref val="0"/>
          <dgm:bulletEnabled val="1"/>
        </dgm:presLayoutVars>
      </dgm:prSet>
      <dgm:spPr/>
    </dgm:pt>
    <dgm:pt modelId="{782FF7B3-4180-4A93-83E3-F141AFD22D8C}" type="pres">
      <dgm:prSet presAssocID="{F68B5C90-4131-4CBE-9B58-941FDB1AA2BB}" presName="wedge4" presStyleLbl="node1" presStyleIdx="3" presStyleCnt="6"/>
      <dgm:spPr/>
    </dgm:pt>
    <dgm:pt modelId="{B642FD6B-48AB-4C25-B312-9EBF2CC08F49}" type="pres">
      <dgm:prSet presAssocID="{F68B5C90-4131-4CBE-9B58-941FDB1AA2BB}" presName="wedge4Tx" presStyleLbl="node1" presStyleIdx="3" presStyleCnt="6">
        <dgm:presLayoutVars>
          <dgm:chMax val="0"/>
          <dgm:chPref val="0"/>
          <dgm:bulletEnabled val="1"/>
        </dgm:presLayoutVars>
      </dgm:prSet>
      <dgm:spPr/>
    </dgm:pt>
    <dgm:pt modelId="{99369CF2-DDEE-4177-ABBA-A1536F87411B}" type="pres">
      <dgm:prSet presAssocID="{F68B5C90-4131-4CBE-9B58-941FDB1AA2BB}" presName="wedge5" presStyleLbl="node1" presStyleIdx="4" presStyleCnt="6"/>
      <dgm:spPr/>
    </dgm:pt>
    <dgm:pt modelId="{9334E833-E4B5-4DE2-82FC-76C22F9A1502}" type="pres">
      <dgm:prSet presAssocID="{F68B5C90-4131-4CBE-9B58-941FDB1AA2BB}" presName="wedge5Tx" presStyleLbl="node1" presStyleIdx="4" presStyleCnt="6">
        <dgm:presLayoutVars>
          <dgm:chMax val="0"/>
          <dgm:chPref val="0"/>
          <dgm:bulletEnabled val="1"/>
        </dgm:presLayoutVars>
      </dgm:prSet>
      <dgm:spPr/>
    </dgm:pt>
    <dgm:pt modelId="{1E6E62AC-2B69-45E7-932E-77921F6CC812}" type="pres">
      <dgm:prSet presAssocID="{F68B5C90-4131-4CBE-9B58-941FDB1AA2BB}" presName="wedge6" presStyleLbl="node1" presStyleIdx="5" presStyleCnt="6"/>
      <dgm:spPr/>
    </dgm:pt>
    <dgm:pt modelId="{3EF0ABB9-819F-4425-B1D2-3436D5E84D74}" type="pres">
      <dgm:prSet presAssocID="{F68B5C90-4131-4CBE-9B58-941FDB1AA2BB}" presName="wedge6Tx" presStyleLbl="node1" presStyleIdx="5" presStyleCnt="6">
        <dgm:presLayoutVars>
          <dgm:chMax val="0"/>
          <dgm:chPref val="0"/>
          <dgm:bulletEnabled val="1"/>
        </dgm:presLayoutVars>
      </dgm:prSet>
      <dgm:spPr/>
    </dgm:pt>
  </dgm:ptLst>
  <dgm:cxnLst>
    <dgm:cxn modelId="{E5CB7709-BFF5-4CD1-ADA9-D60557FF8E7B}" srcId="{F68B5C90-4131-4CBE-9B58-941FDB1AA2BB}" destId="{8D425CB4-692F-412C-A5BB-F0BAE804569A}" srcOrd="3" destOrd="0" parTransId="{B17C6BEC-CB97-40C3-8F8D-2A85A44F6857}" sibTransId="{A13CCB42-928F-4A00-86AA-BA8103D6CE2E}"/>
    <dgm:cxn modelId="{7C9DC03C-9B23-4862-AEE1-2B57F7E45A66}" type="presOf" srcId="{8D425CB4-692F-412C-A5BB-F0BAE804569A}" destId="{782FF7B3-4180-4A93-83E3-F141AFD22D8C}" srcOrd="0" destOrd="0" presId="urn:microsoft.com/office/officeart/2005/8/layout/chart3"/>
    <dgm:cxn modelId="{E4889266-BC13-4F11-836A-A0BDE26756A5}" type="presOf" srcId="{6D64414C-AEC5-48BA-973E-1A02F440401F}" destId="{D643C4BB-3D86-4048-84E3-15F5A8B2834D}" srcOrd="1" destOrd="0" presId="urn:microsoft.com/office/officeart/2005/8/layout/chart3"/>
    <dgm:cxn modelId="{9B0E476C-BFA3-4B1A-BFF6-4539344EC07C}" type="presOf" srcId="{7A9F8821-67A6-4F52-894A-2EBD45AC27BE}" destId="{9334E833-E4B5-4DE2-82FC-76C22F9A1502}" srcOrd="1" destOrd="0" presId="urn:microsoft.com/office/officeart/2005/8/layout/chart3"/>
    <dgm:cxn modelId="{6DB4F979-076D-4EEF-AEB4-1D4E262A77FC}" type="presOf" srcId="{8D425CB4-692F-412C-A5BB-F0BAE804569A}" destId="{B642FD6B-48AB-4C25-B312-9EBF2CC08F49}" srcOrd="1" destOrd="0" presId="urn:microsoft.com/office/officeart/2005/8/layout/chart3"/>
    <dgm:cxn modelId="{C205A484-B3E2-42BD-ACC6-AF5D5A151DC6}" srcId="{F68B5C90-4131-4CBE-9B58-941FDB1AA2BB}" destId="{5F252005-0527-43A3-BA13-4AC9D34B474C}" srcOrd="5" destOrd="0" parTransId="{50D17748-344F-4DDA-9A79-2E473ABE1101}" sibTransId="{9E9B51F4-093D-4CCF-B22A-CE11FEB7BB69}"/>
    <dgm:cxn modelId="{A8F3C486-15F2-4A26-8602-80F27796DED2}" type="presOf" srcId="{D3ACE1A8-7D42-4C9E-A4CB-74577231C3F9}" destId="{C193A310-C2D3-434B-A608-AB3BAADDD2F6}" srcOrd="0" destOrd="0" presId="urn:microsoft.com/office/officeart/2005/8/layout/chart3"/>
    <dgm:cxn modelId="{6367F088-0D65-42AC-8527-F66454FD7026}" type="presOf" srcId="{8368F495-EE07-4AE0-B68D-826D20986696}" destId="{979B75B9-13A5-4B59-8615-4CCA6E0FA23E}" srcOrd="0" destOrd="0" presId="urn:microsoft.com/office/officeart/2005/8/layout/chart3"/>
    <dgm:cxn modelId="{B36B9C8A-D53B-4D75-B8B4-FDE8A944DCDE}" type="presOf" srcId="{F68B5C90-4131-4CBE-9B58-941FDB1AA2BB}" destId="{DE50642A-13F2-48DB-A48F-5329C48B4B6B}" srcOrd="0" destOrd="0" presId="urn:microsoft.com/office/officeart/2005/8/layout/chart3"/>
    <dgm:cxn modelId="{B38DCF92-021C-4ADE-B2AF-AF5BADCC0CFF}" type="presOf" srcId="{5F252005-0527-43A3-BA13-4AC9D34B474C}" destId="{1E6E62AC-2B69-45E7-932E-77921F6CC812}" srcOrd="0" destOrd="0" presId="urn:microsoft.com/office/officeart/2005/8/layout/chart3"/>
    <dgm:cxn modelId="{EE37B89D-DAF6-49CC-829D-D588E89164A6}" srcId="{F68B5C90-4131-4CBE-9B58-941FDB1AA2BB}" destId="{8368F495-EE07-4AE0-B68D-826D20986696}" srcOrd="2" destOrd="0" parTransId="{991B523F-64C1-4E12-87F4-4850C11FCFEF}" sibTransId="{C9C2390A-1D51-400F-A3B3-27779CC2ECEC}"/>
    <dgm:cxn modelId="{027469B6-A85F-4101-A289-8E6472750B61}" srcId="{F68B5C90-4131-4CBE-9B58-941FDB1AA2BB}" destId="{7A9F8821-67A6-4F52-894A-2EBD45AC27BE}" srcOrd="4" destOrd="0" parTransId="{0DE722DA-321D-4445-A23B-767D026DF0C0}" sibTransId="{9C0E8FB3-C06E-402B-B1CD-566D9A45F7FB}"/>
    <dgm:cxn modelId="{62E669B6-98B4-4871-AA32-8351C7B6E57A}" srcId="{F68B5C90-4131-4CBE-9B58-941FDB1AA2BB}" destId="{6D64414C-AEC5-48BA-973E-1A02F440401F}" srcOrd="1" destOrd="0" parTransId="{8106427F-6549-4109-875C-AE12D549DCDD}" sibTransId="{DDEEE41F-DE59-45EE-9AE5-AD48C729653E}"/>
    <dgm:cxn modelId="{34D2D3D0-046A-455F-BEF0-46A880FABE88}" type="presOf" srcId="{D3ACE1A8-7D42-4C9E-A4CB-74577231C3F9}" destId="{5D476264-781B-4F28-A000-C26FBB848CCA}" srcOrd="1" destOrd="0" presId="urn:microsoft.com/office/officeart/2005/8/layout/chart3"/>
    <dgm:cxn modelId="{9C0207EA-8C9B-4D66-BDC3-4E2D499B2113}" srcId="{F68B5C90-4131-4CBE-9B58-941FDB1AA2BB}" destId="{D3ACE1A8-7D42-4C9E-A4CB-74577231C3F9}" srcOrd="0" destOrd="0" parTransId="{9B78CB9A-64F4-4B2B-BC61-469CBA1FF794}" sibTransId="{4F8D18D2-1421-4C10-A57A-6D09F0836085}"/>
    <dgm:cxn modelId="{4CF31AEC-C5D2-4CDE-B68E-7B89DA2E2E8F}" type="presOf" srcId="{7A9F8821-67A6-4F52-894A-2EBD45AC27BE}" destId="{99369CF2-DDEE-4177-ABBA-A1536F87411B}" srcOrd="0" destOrd="0" presId="urn:microsoft.com/office/officeart/2005/8/layout/chart3"/>
    <dgm:cxn modelId="{98E2ECF2-0B0A-4E5E-97C4-85084352A5C3}" type="presOf" srcId="{8368F495-EE07-4AE0-B68D-826D20986696}" destId="{CF515A07-EC35-4947-85C8-6FB2445634A9}" srcOrd="1" destOrd="0" presId="urn:microsoft.com/office/officeart/2005/8/layout/chart3"/>
    <dgm:cxn modelId="{545203F6-ADCC-4220-A345-853ACE9F5474}" type="presOf" srcId="{6D64414C-AEC5-48BA-973E-1A02F440401F}" destId="{6F4E54EE-39E7-4E31-8D45-649CB7BC62BE}" srcOrd="0" destOrd="0" presId="urn:microsoft.com/office/officeart/2005/8/layout/chart3"/>
    <dgm:cxn modelId="{9B2A6CFA-BED8-40FF-99CD-3F43D05FC0A7}" type="presOf" srcId="{5F252005-0527-43A3-BA13-4AC9D34B474C}" destId="{3EF0ABB9-819F-4425-B1D2-3436D5E84D74}" srcOrd="1" destOrd="0" presId="urn:microsoft.com/office/officeart/2005/8/layout/chart3"/>
    <dgm:cxn modelId="{56D4DE19-7FD9-4993-9FD2-710DE20B26F2}" type="presParOf" srcId="{DE50642A-13F2-48DB-A48F-5329C48B4B6B}" destId="{C193A310-C2D3-434B-A608-AB3BAADDD2F6}" srcOrd="0" destOrd="0" presId="urn:microsoft.com/office/officeart/2005/8/layout/chart3"/>
    <dgm:cxn modelId="{F799EE44-8093-4E2E-9139-1CA6137BECAA}" type="presParOf" srcId="{DE50642A-13F2-48DB-A48F-5329C48B4B6B}" destId="{5D476264-781B-4F28-A000-C26FBB848CCA}" srcOrd="1" destOrd="0" presId="urn:microsoft.com/office/officeart/2005/8/layout/chart3"/>
    <dgm:cxn modelId="{390A8B2E-7C4B-4A42-BCD4-221FE99F77E9}" type="presParOf" srcId="{DE50642A-13F2-48DB-A48F-5329C48B4B6B}" destId="{6F4E54EE-39E7-4E31-8D45-649CB7BC62BE}" srcOrd="2" destOrd="0" presId="urn:microsoft.com/office/officeart/2005/8/layout/chart3"/>
    <dgm:cxn modelId="{A9E43DEF-78C9-410D-8E2B-BC5971881EBD}" type="presParOf" srcId="{DE50642A-13F2-48DB-A48F-5329C48B4B6B}" destId="{D643C4BB-3D86-4048-84E3-15F5A8B2834D}" srcOrd="3" destOrd="0" presId="urn:microsoft.com/office/officeart/2005/8/layout/chart3"/>
    <dgm:cxn modelId="{7B5324F8-3CC3-4418-86B8-69A4CFC5D8C3}" type="presParOf" srcId="{DE50642A-13F2-48DB-A48F-5329C48B4B6B}" destId="{979B75B9-13A5-4B59-8615-4CCA6E0FA23E}" srcOrd="4" destOrd="0" presId="urn:microsoft.com/office/officeart/2005/8/layout/chart3"/>
    <dgm:cxn modelId="{3F9C337A-9FD4-4016-8B6F-5ACAAF750EAB}" type="presParOf" srcId="{DE50642A-13F2-48DB-A48F-5329C48B4B6B}" destId="{CF515A07-EC35-4947-85C8-6FB2445634A9}" srcOrd="5" destOrd="0" presId="urn:microsoft.com/office/officeart/2005/8/layout/chart3"/>
    <dgm:cxn modelId="{B8699FDF-BF98-48AE-B1D2-5412E3B8FE8B}" type="presParOf" srcId="{DE50642A-13F2-48DB-A48F-5329C48B4B6B}" destId="{782FF7B3-4180-4A93-83E3-F141AFD22D8C}" srcOrd="6" destOrd="0" presId="urn:microsoft.com/office/officeart/2005/8/layout/chart3"/>
    <dgm:cxn modelId="{1CA62910-C2C1-46B4-B703-92D41404952A}" type="presParOf" srcId="{DE50642A-13F2-48DB-A48F-5329C48B4B6B}" destId="{B642FD6B-48AB-4C25-B312-9EBF2CC08F49}" srcOrd="7" destOrd="0" presId="urn:microsoft.com/office/officeart/2005/8/layout/chart3"/>
    <dgm:cxn modelId="{A4337E73-00D2-4E7B-9466-CBBD73FAB507}" type="presParOf" srcId="{DE50642A-13F2-48DB-A48F-5329C48B4B6B}" destId="{99369CF2-DDEE-4177-ABBA-A1536F87411B}" srcOrd="8" destOrd="0" presId="urn:microsoft.com/office/officeart/2005/8/layout/chart3"/>
    <dgm:cxn modelId="{D8848758-AB7A-4E71-A573-A9AC95D3AF72}" type="presParOf" srcId="{DE50642A-13F2-48DB-A48F-5329C48B4B6B}" destId="{9334E833-E4B5-4DE2-82FC-76C22F9A1502}" srcOrd="9" destOrd="0" presId="urn:microsoft.com/office/officeart/2005/8/layout/chart3"/>
    <dgm:cxn modelId="{2DD557F8-E7DF-41B9-8942-A63CF8C1CE9D}" type="presParOf" srcId="{DE50642A-13F2-48DB-A48F-5329C48B4B6B}" destId="{1E6E62AC-2B69-45E7-932E-77921F6CC812}" srcOrd="10" destOrd="0" presId="urn:microsoft.com/office/officeart/2005/8/layout/chart3"/>
    <dgm:cxn modelId="{4C97FE31-969A-4E82-99AC-03A3F8BD8D94}" type="presParOf" srcId="{DE50642A-13F2-48DB-A48F-5329C48B4B6B}" destId="{3EF0ABB9-819F-4425-B1D2-3436D5E84D74}" srcOrd="11" destOrd="0" presId="urn:microsoft.com/office/officeart/2005/8/layout/char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2E3C5A-CFBD-452F-80E4-E2A8D33C9C43}" type="doc">
      <dgm:prSet loTypeId="urn:microsoft.com/office/officeart/2009/3/layout/PhasedProcess" loCatId="process" qsTypeId="urn:microsoft.com/office/officeart/2005/8/quickstyle/simple1" qsCatId="simple" csTypeId="urn:microsoft.com/office/officeart/2005/8/colors/colorful5" csCatId="colorful" phldr="1"/>
      <dgm:spPr/>
      <dgm:t>
        <a:bodyPr/>
        <a:lstStyle/>
        <a:p>
          <a:endParaRPr lang="da-DK"/>
        </a:p>
      </dgm:t>
    </dgm:pt>
    <dgm:pt modelId="{ECCBD734-BD7F-44CD-BCB9-93AF3165B01B}">
      <dgm:prSet phldrT="[Tekst]"/>
      <dgm:spPr/>
      <dgm:t>
        <a:bodyPr/>
        <a:lstStyle/>
        <a:p>
          <a:r>
            <a:rPr lang="da-DK" dirty="0"/>
            <a:t>Design</a:t>
          </a:r>
        </a:p>
      </dgm:t>
    </dgm:pt>
    <dgm:pt modelId="{6DABB7D1-668C-4588-9F88-A9F83F89FC1B}" type="parTrans" cxnId="{AF900F68-BD7D-4878-B21C-98F36BF153B2}">
      <dgm:prSet/>
      <dgm:spPr/>
      <dgm:t>
        <a:bodyPr/>
        <a:lstStyle/>
        <a:p>
          <a:endParaRPr lang="da-DK"/>
        </a:p>
      </dgm:t>
    </dgm:pt>
    <dgm:pt modelId="{8DA00D5D-E17C-45FE-B2A2-1BC06249B86D}" type="sibTrans" cxnId="{AF900F68-BD7D-4878-B21C-98F36BF153B2}">
      <dgm:prSet/>
      <dgm:spPr/>
      <dgm:t>
        <a:bodyPr/>
        <a:lstStyle/>
        <a:p>
          <a:endParaRPr lang="da-DK"/>
        </a:p>
      </dgm:t>
    </dgm:pt>
    <dgm:pt modelId="{AAE0B306-91C8-4F3A-96F4-7EC42275294B}">
      <dgm:prSet phldrT="[Tekst]"/>
      <dgm:spPr/>
      <dgm:t>
        <a:bodyPr/>
        <a:lstStyle/>
        <a:p>
          <a:r>
            <a:rPr lang="da-DK" dirty="0"/>
            <a:t>App</a:t>
          </a:r>
        </a:p>
      </dgm:t>
    </dgm:pt>
    <dgm:pt modelId="{0F8098E9-B208-460E-96C2-D3342EDF1B18}" type="parTrans" cxnId="{08282803-81AA-4DB7-8925-B63F09F6C8FD}">
      <dgm:prSet/>
      <dgm:spPr/>
      <dgm:t>
        <a:bodyPr/>
        <a:lstStyle/>
        <a:p>
          <a:endParaRPr lang="da-DK"/>
        </a:p>
      </dgm:t>
    </dgm:pt>
    <dgm:pt modelId="{95F5DE47-117A-4F0B-84A5-D6B729E06D87}" type="sibTrans" cxnId="{08282803-81AA-4DB7-8925-B63F09F6C8FD}">
      <dgm:prSet/>
      <dgm:spPr/>
      <dgm:t>
        <a:bodyPr/>
        <a:lstStyle/>
        <a:p>
          <a:endParaRPr lang="da-DK"/>
        </a:p>
      </dgm:t>
    </dgm:pt>
    <dgm:pt modelId="{2D8616FE-8B3B-4F7C-A4C8-E6B9C476CF1A}">
      <dgm:prSet phldrT="[Tekst]"/>
      <dgm:spPr/>
      <dgm:t>
        <a:bodyPr/>
        <a:lstStyle/>
        <a:p>
          <a:r>
            <a:rPr lang="da-DK" dirty="0"/>
            <a:t>VEC</a:t>
          </a:r>
        </a:p>
      </dgm:t>
    </dgm:pt>
    <dgm:pt modelId="{DBFF4733-A780-490D-9044-12EBE350E31B}" type="parTrans" cxnId="{3688F1E0-802D-45B4-8F16-F0F3BBE35ABA}">
      <dgm:prSet/>
      <dgm:spPr/>
      <dgm:t>
        <a:bodyPr/>
        <a:lstStyle/>
        <a:p>
          <a:endParaRPr lang="da-DK"/>
        </a:p>
      </dgm:t>
    </dgm:pt>
    <dgm:pt modelId="{03A6F31E-E6FE-470F-B2CD-7D7A34FD7D0E}" type="sibTrans" cxnId="{3688F1E0-802D-45B4-8F16-F0F3BBE35ABA}">
      <dgm:prSet/>
      <dgm:spPr/>
      <dgm:t>
        <a:bodyPr/>
        <a:lstStyle/>
        <a:p>
          <a:endParaRPr lang="da-DK"/>
        </a:p>
      </dgm:t>
    </dgm:pt>
    <dgm:pt modelId="{621AD62F-3453-4170-9D48-D47A997DC1A6}">
      <dgm:prSet phldrT="[Tekst]"/>
      <dgm:spPr/>
      <dgm:t>
        <a:bodyPr/>
        <a:lstStyle/>
        <a:p>
          <a:r>
            <a:rPr lang="da-DK" dirty="0"/>
            <a:t>SOP</a:t>
          </a:r>
        </a:p>
      </dgm:t>
    </dgm:pt>
    <dgm:pt modelId="{F088C1A8-C790-4E16-8FCB-760CA8299B95}" type="parTrans" cxnId="{9EA17DD1-E760-4F4C-8342-4398EE33E36C}">
      <dgm:prSet/>
      <dgm:spPr/>
      <dgm:t>
        <a:bodyPr/>
        <a:lstStyle/>
        <a:p>
          <a:endParaRPr lang="da-DK"/>
        </a:p>
      </dgm:t>
    </dgm:pt>
    <dgm:pt modelId="{299262B5-3B92-4287-9D9D-D24BF1F95BE7}" type="sibTrans" cxnId="{9EA17DD1-E760-4F4C-8342-4398EE33E36C}">
      <dgm:prSet/>
      <dgm:spPr/>
      <dgm:t>
        <a:bodyPr/>
        <a:lstStyle/>
        <a:p>
          <a:endParaRPr lang="da-DK"/>
        </a:p>
      </dgm:t>
    </dgm:pt>
    <dgm:pt modelId="{51397A14-6715-4E1B-B7BF-D8EE7C53AF95}">
      <dgm:prSet phldrT="[Tekst]"/>
      <dgm:spPr/>
      <dgm:t>
        <a:bodyPr/>
        <a:lstStyle/>
        <a:p>
          <a:r>
            <a:rPr lang="da-DK" dirty="0" err="1"/>
            <a:t>Implementation</a:t>
          </a:r>
          <a:endParaRPr lang="da-DK" dirty="0"/>
        </a:p>
      </dgm:t>
    </dgm:pt>
    <dgm:pt modelId="{B055CC08-FCDD-4399-8513-5020A9737B79}" type="parTrans" cxnId="{01F15552-F7DD-4344-88A9-83FDE3A92885}">
      <dgm:prSet/>
      <dgm:spPr/>
      <dgm:t>
        <a:bodyPr/>
        <a:lstStyle/>
        <a:p>
          <a:endParaRPr lang="da-DK"/>
        </a:p>
      </dgm:t>
    </dgm:pt>
    <dgm:pt modelId="{8AF4BA24-D4E0-4362-AEDC-92CE48ABB94F}" type="sibTrans" cxnId="{01F15552-F7DD-4344-88A9-83FDE3A92885}">
      <dgm:prSet/>
      <dgm:spPr/>
      <dgm:t>
        <a:bodyPr/>
        <a:lstStyle/>
        <a:p>
          <a:endParaRPr lang="da-DK"/>
        </a:p>
      </dgm:t>
    </dgm:pt>
    <dgm:pt modelId="{F454E5C8-D87F-42FE-B5DC-F1A0325FD8FC}">
      <dgm:prSet phldrT="[Tekst]"/>
      <dgm:spPr>
        <a:solidFill>
          <a:srgbClr val="82B6D5"/>
        </a:solidFill>
      </dgm:spPr>
      <dgm:t>
        <a:bodyPr/>
        <a:lstStyle/>
        <a:p>
          <a:r>
            <a:rPr lang="da-DK" dirty="0"/>
            <a:t>Pilot</a:t>
          </a:r>
        </a:p>
      </dgm:t>
    </dgm:pt>
    <dgm:pt modelId="{94EA720A-E84F-42C2-87D4-1D6087C87616}" type="parTrans" cxnId="{C48B7F2E-9158-4672-AE59-F4C15CDAD480}">
      <dgm:prSet/>
      <dgm:spPr/>
      <dgm:t>
        <a:bodyPr/>
        <a:lstStyle/>
        <a:p>
          <a:endParaRPr lang="da-DK"/>
        </a:p>
      </dgm:t>
    </dgm:pt>
    <dgm:pt modelId="{B3D1A247-840C-4F61-8617-357E25210EFB}" type="sibTrans" cxnId="{C48B7F2E-9158-4672-AE59-F4C15CDAD480}">
      <dgm:prSet/>
      <dgm:spPr/>
      <dgm:t>
        <a:bodyPr/>
        <a:lstStyle/>
        <a:p>
          <a:endParaRPr lang="da-DK"/>
        </a:p>
      </dgm:t>
    </dgm:pt>
    <dgm:pt modelId="{1617E102-D212-49D8-9C9D-09CADA858835}">
      <dgm:prSet phldrT="[Tekst]"/>
      <dgm:spPr/>
      <dgm:t>
        <a:bodyPr/>
        <a:lstStyle/>
        <a:p>
          <a:r>
            <a:rPr lang="da-DK" dirty="0"/>
            <a:t>Feasibility</a:t>
          </a:r>
        </a:p>
      </dgm:t>
    </dgm:pt>
    <dgm:pt modelId="{EA7542EC-F6E1-40D5-A0D3-327292020C18}" type="parTrans" cxnId="{20B5AE03-8E24-422A-B7F2-84F6B8B5F3B1}">
      <dgm:prSet/>
      <dgm:spPr/>
      <dgm:t>
        <a:bodyPr/>
        <a:lstStyle/>
        <a:p>
          <a:endParaRPr lang="da-DK"/>
        </a:p>
      </dgm:t>
    </dgm:pt>
    <dgm:pt modelId="{B2B32DDC-2441-4421-8114-CC98B36E769F}" type="sibTrans" cxnId="{20B5AE03-8E24-422A-B7F2-84F6B8B5F3B1}">
      <dgm:prSet/>
      <dgm:spPr/>
      <dgm:t>
        <a:bodyPr/>
        <a:lstStyle/>
        <a:p>
          <a:endParaRPr lang="da-DK"/>
        </a:p>
      </dgm:t>
    </dgm:pt>
    <dgm:pt modelId="{B0BC2E5B-BBFE-4AC0-B73F-B04B80A41BCC}">
      <dgm:prSet phldrT="[Tekst]"/>
      <dgm:spPr/>
      <dgm:t>
        <a:bodyPr/>
        <a:lstStyle/>
        <a:p>
          <a:r>
            <a:rPr lang="da-DK" dirty="0" err="1"/>
            <a:t>Effectevaluation</a:t>
          </a:r>
          <a:endParaRPr lang="da-DK" dirty="0"/>
        </a:p>
      </dgm:t>
    </dgm:pt>
    <dgm:pt modelId="{6C99A4E5-76CB-4FAA-83FD-C0D42E6089B4}" type="parTrans" cxnId="{00721DA1-8307-46B8-9561-5AD12ABC4355}">
      <dgm:prSet/>
      <dgm:spPr/>
      <dgm:t>
        <a:bodyPr/>
        <a:lstStyle/>
        <a:p>
          <a:endParaRPr lang="da-DK"/>
        </a:p>
      </dgm:t>
    </dgm:pt>
    <dgm:pt modelId="{9FD02AA6-6A00-4B43-A727-92ED2F7EA0E4}" type="sibTrans" cxnId="{00721DA1-8307-46B8-9561-5AD12ABC4355}">
      <dgm:prSet/>
      <dgm:spPr/>
      <dgm:t>
        <a:bodyPr/>
        <a:lstStyle/>
        <a:p>
          <a:endParaRPr lang="da-DK"/>
        </a:p>
      </dgm:t>
    </dgm:pt>
    <dgm:pt modelId="{F841CE55-50F0-4CAE-8510-8B874EA30951}">
      <dgm:prSet phldrT="[Tekst]"/>
      <dgm:spPr/>
      <dgm:t>
        <a:bodyPr/>
        <a:lstStyle/>
        <a:p>
          <a:r>
            <a:rPr lang="da-DK" dirty="0"/>
            <a:t>RCT</a:t>
          </a:r>
        </a:p>
      </dgm:t>
    </dgm:pt>
    <dgm:pt modelId="{07B676BC-6D24-4764-B9A8-E8F818A61F43}" type="parTrans" cxnId="{46436C06-157E-4431-9509-9F51012423BF}">
      <dgm:prSet/>
      <dgm:spPr/>
      <dgm:t>
        <a:bodyPr/>
        <a:lstStyle/>
        <a:p>
          <a:endParaRPr lang="da-DK"/>
        </a:p>
      </dgm:t>
    </dgm:pt>
    <dgm:pt modelId="{BD797D76-1755-475E-82BA-504DEE8AF495}" type="sibTrans" cxnId="{46436C06-157E-4431-9509-9F51012423BF}">
      <dgm:prSet/>
      <dgm:spPr/>
      <dgm:t>
        <a:bodyPr/>
        <a:lstStyle/>
        <a:p>
          <a:endParaRPr lang="da-DK"/>
        </a:p>
      </dgm:t>
    </dgm:pt>
    <dgm:pt modelId="{9ADC48F0-003A-4B7C-8FC2-5A7EEE2CE90A}" type="pres">
      <dgm:prSet presAssocID="{482E3C5A-CFBD-452F-80E4-E2A8D33C9C43}" presName="Name0" presStyleCnt="0">
        <dgm:presLayoutVars>
          <dgm:chMax val="3"/>
          <dgm:chPref val="3"/>
          <dgm:bulletEnabled val="1"/>
          <dgm:dir/>
          <dgm:animLvl val="lvl"/>
        </dgm:presLayoutVars>
      </dgm:prSet>
      <dgm:spPr/>
    </dgm:pt>
    <dgm:pt modelId="{13A602FE-950D-4B27-8392-B6E4F70EE5E6}" type="pres">
      <dgm:prSet presAssocID="{482E3C5A-CFBD-452F-80E4-E2A8D33C9C43}" presName="arc1" presStyleLbl="node1" presStyleIdx="0" presStyleCnt="4"/>
      <dgm:spPr/>
    </dgm:pt>
    <dgm:pt modelId="{A148DDDA-CAC5-4F8A-B2F4-97D7922D3A6E}" type="pres">
      <dgm:prSet presAssocID="{482E3C5A-CFBD-452F-80E4-E2A8D33C9C43}" presName="arc3" presStyleLbl="node1" presStyleIdx="1" presStyleCnt="4"/>
      <dgm:spPr/>
    </dgm:pt>
    <dgm:pt modelId="{53F9E249-A392-4FE5-8CE3-FDF01EA58503}" type="pres">
      <dgm:prSet presAssocID="{482E3C5A-CFBD-452F-80E4-E2A8D33C9C43}" presName="parentText2" presStyleLbl="revTx" presStyleIdx="0" presStyleCnt="3">
        <dgm:presLayoutVars>
          <dgm:chMax val="4"/>
          <dgm:chPref val="3"/>
          <dgm:bulletEnabled val="1"/>
        </dgm:presLayoutVars>
      </dgm:prSet>
      <dgm:spPr/>
    </dgm:pt>
    <dgm:pt modelId="{5F1A4F65-505D-4AD1-B4D6-95B932192B3D}" type="pres">
      <dgm:prSet presAssocID="{482E3C5A-CFBD-452F-80E4-E2A8D33C9C43}" presName="arc2" presStyleLbl="node1" presStyleIdx="2" presStyleCnt="4"/>
      <dgm:spPr/>
    </dgm:pt>
    <dgm:pt modelId="{FD337037-0D35-4422-8D6D-02F68B1A33C7}" type="pres">
      <dgm:prSet presAssocID="{482E3C5A-CFBD-452F-80E4-E2A8D33C9C43}" presName="arc4" presStyleLbl="node1" presStyleIdx="3" presStyleCnt="4"/>
      <dgm:spPr/>
    </dgm:pt>
    <dgm:pt modelId="{72A0C2DA-2B5B-4CAB-8889-F285BA5117A5}" type="pres">
      <dgm:prSet presAssocID="{482E3C5A-CFBD-452F-80E4-E2A8D33C9C43}" presName="parentText3" presStyleLbl="revTx" presStyleIdx="1" presStyleCnt="3">
        <dgm:presLayoutVars>
          <dgm:chMax val="1"/>
          <dgm:chPref val="1"/>
          <dgm:bulletEnabled val="1"/>
        </dgm:presLayoutVars>
      </dgm:prSet>
      <dgm:spPr/>
    </dgm:pt>
    <dgm:pt modelId="{90AB9B7D-91F2-468F-BA19-74B9E76B5709}" type="pres">
      <dgm:prSet presAssocID="{482E3C5A-CFBD-452F-80E4-E2A8D33C9C43}" presName="middleComposite" presStyleCnt="0"/>
      <dgm:spPr/>
    </dgm:pt>
    <dgm:pt modelId="{B6FB3920-8C83-40ED-8F91-D27191EA4CC7}" type="pres">
      <dgm:prSet presAssocID="{F454E5C8-D87F-42FE-B5DC-F1A0325FD8FC}" presName="circ1" presStyleLbl="vennNode1" presStyleIdx="0" presStyleCnt="8"/>
      <dgm:spPr/>
    </dgm:pt>
    <dgm:pt modelId="{16E11ACF-CDE7-44F5-B318-DBBD0A7FA52C}" type="pres">
      <dgm:prSet presAssocID="{F454E5C8-D87F-42FE-B5DC-F1A0325FD8FC}" presName="circ1Tx" presStyleLbl="revTx" presStyleIdx="1" presStyleCnt="3">
        <dgm:presLayoutVars>
          <dgm:chMax val="0"/>
          <dgm:chPref val="0"/>
        </dgm:presLayoutVars>
      </dgm:prSet>
      <dgm:spPr/>
    </dgm:pt>
    <dgm:pt modelId="{766AFA24-4EC2-413E-859D-CB91661F4827}" type="pres">
      <dgm:prSet presAssocID="{1617E102-D212-49D8-9C9D-09CADA858835}" presName="circ2" presStyleLbl="vennNode1" presStyleIdx="1" presStyleCnt="8"/>
      <dgm:spPr/>
    </dgm:pt>
    <dgm:pt modelId="{371BF18C-06E3-4DAD-A8FD-94A0CB4DC7AB}" type="pres">
      <dgm:prSet presAssocID="{1617E102-D212-49D8-9C9D-09CADA858835}" presName="circ2Tx" presStyleLbl="revTx" presStyleIdx="1" presStyleCnt="3">
        <dgm:presLayoutVars>
          <dgm:chMax val="0"/>
          <dgm:chPref val="0"/>
        </dgm:presLayoutVars>
      </dgm:prSet>
      <dgm:spPr/>
    </dgm:pt>
    <dgm:pt modelId="{9EAABE6E-E335-4638-9301-47FB9D5A8228}" type="pres">
      <dgm:prSet presAssocID="{482E3C5A-CFBD-452F-80E4-E2A8D33C9C43}" presName="leftComposite" presStyleCnt="0"/>
      <dgm:spPr/>
    </dgm:pt>
    <dgm:pt modelId="{4BB0DE91-BC63-4D27-B7D4-73A76AC35DE5}" type="pres">
      <dgm:prSet presAssocID="{AAE0B306-91C8-4F3A-96F4-7EC42275294B}" presName="childText1_1" presStyleLbl="vennNode1" presStyleIdx="2" presStyleCnt="8">
        <dgm:presLayoutVars>
          <dgm:chMax val="0"/>
          <dgm:chPref val="0"/>
        </dgm:presLayoutVars>
      </dgm:prSet>
      <dgm:spPr/>
    </dgm:pt>
    <dgm:pt modelId="{E35729B4-7115-41F5-927A-C3DE9B75F85B}" type="pres">
      <dgm:prSet presAssocID="{AAE0B306-91C8-4F3A-96F4-7EC42275294B}" presName="ellipse1" presStyleLbl="vennNode1" presStyleIdx="3" presStyleCnt="8"/>
      <dgm:spPr/>
    </dgm:pt>
    <dgm:pt modelId="{826E9A83-A8F5-4AC4-9427-03E656675E08}" type="pres">
      <dgm:prSet presAssocID="{AAE0B306-91C8-4F3A-96F4-7EC42275294B}" presName="ellipse2" presStyleLbl="vennNode1" presStyleIdx="4" presStyleCnt="8"/>
      <dgm:spPr/>
    </dgm:pt>
    <dgm:pt modelId="{51AF45DA-7681-4295-A6E5-700F7F46483F}" type="pres">
      <dgm:prSet presAssocID="{2D8616FE-8B3B-4F7C-A4C8-E6B9C476CF1A}" presName="childText1_2" presStyleLbl="vennNode1" presStyleIdx="5" presStyleCnt="8">
        <dgm:presLayoutVars>
          <dgm:chMax val="0"/>
          <dgm:chPref val="0"/>
        </dgm:presLayoutVars>
      </dgm:prSet>
      <dgm:spPr/>
    </dgm:pt>
    <dgm:pt modelId="{C91A34BF-9E39-43EF-9082-84896E85EABA}" type="pres">
      <dgm:prSet presAssocID="{2D8616FE-8B3B-4F7C-A4C8-E6B9C476CF1A}" presName="ellipse3" presStyleLbl="vennNode1" presStyleIdx="6" presStyleCnt="8"/>
      <dgm:spPr/>
    </dgm:pt>
    <dgm:pt modelId="{C7FCC409-787E-4B6D-B0FD-886668AAF4B6}" type="pres">
      <dgm:prSet presAssocID="{621AD62F-3453-4170-9D48-D47A997DC1A6}" presName="childText1_3" presStyleLbl="vennNode1" presStyleIdx="7" presStyleCnt="8">
        <dgm:presLayoutVars>
          <dgm:chMax val="0"/>
          <dgm:chPref val="0"/>
        </dgm:presLayoutVars>
      </dgm:prSet>
      <dgm:spPr/>
    </dgm:pt>
    <dgm:pt modelId="{6BB46353-E0BA-48A8-91B1-ECF1C03A96E9}" type="pres">
      <dgm:prSet presAssocID="{482E3C5A-CFBD-452F-80E4-E2A8D33C9C43}" presName="rightChild" presStyleLbl="node2" presStyleIdx="0" presStyleCnt="1">
        <dgm:presLayoutVars>
          <dgm:chMax val="0"/>
          <dgm:chPref val="0"/>
        </dgm:presLayoutVars>
      </dgm:prSet>
      <dgm:spPr/>
    </dgm:pt>
    <dgm:pt modelId="{F76E124F-357F-4FBC-B0DF-1EE95495FCAB}" type="pres">
      <dgm:prSet presAssocID="{482E3C5A-CFBD-452F-80E4-E2A8D33C9C43}" presName="parentText1" presStyleLbl="revTx" presStyleIdx="2" presStyleCnt="3">
        <dgm:presLayoutVars>
          <dgm:chMax val="4"/>
          <dgm:chPref val="3"/>
          <dgm:bulletEnabled val="1"/>
        </dgm:presLayoutVars>
      </dgm:prSet>
      <dgm:spPr/>
    </dgm:pt>
  </dgm:ptLst>
  <dgm:cxnLst>
    <dgm:cxn modelId="{08282803-81AA-4DB7-8925-B63F09F6C8FD}" srcId="{ECCBD734-BD7F-44CD-BCB9-93AF3165B01B}" destId="{AAE0B306-91C8-4F3A-96F4-7EC42275294B}" srcOrd="0" destOrd="0" parTransId="{0F8098E9-B208-460E-96C2-D3342EDF1B18}" sibTransId="{95F5DE47-117A-4F0B-84A5-D6B729E06D87}"/>
    <dgm:cxn modelId="{20B5AE03-8E24-422A-B7F2-84F6B8B5F3B1}" srcId="{51397A14-6715-4E1B-B7BF-D8EE7C53AF95}" destId="{1617E102-D212-49D8-9C9D-09CADA858835}" srcOrd="1" destOrd="0" parTransId="{EA7542EC-F6E1-40D5-A0D3-327292020C18}" sibTransId="{B2B32DDC-2441-4421-8114-CC98B36E769F}"/>
    <dgm:cxn modelId="{46436C06-157E-4431-9509-9F51012423BF}" srcId="{B0BC2E5B-BBFE-4AC0-B73F-B04B80A41BCC}" destId="{F841CE55-50F0-4CAE-8510-8B874EA30951}" srcOrd="0" destOrd="0" parTransId="{07B676BC-6D24-4764-B9A8-E8F818A61F43}" sibTransId="{BD797D76-1755-475E-82BA-504DEE8AF495}"/>
    <dgm:cxn modelId="{205BBD0B-CF34-4E30-BDFF-043E5849F5AC}" type="presOf" srcId="{51397A14-6715-4E1B-B7BF-D8EE7C53AF95}" destId="{53F9E249-A392-4FE5-8CE3-FDF01EA58503}" srcOrd="0" destOrd="0" presId="urn:microsoft.com/office/officeart/2009/3/layout/PhasedProcess"/>
    <dgm:cxn modelId="{20F7EE0D-D2F4-44D8-AF24-2819639DBBBF}" type="presOf" srcId="{621AD62F-3453-4170-9D48-D47A997DC1A6}" destId="{C7FCC409-787E-4B6D-B0FD-886668AAF4B6}" srcOrd="0" destOrd="0" presId="urn:microsoft.com/office/officeart/2009/3/layout/PhasedProcess"/>
    <dgm:cxn modelId="{477D3120-222F-4B51-8927-FA0E225BA274}" type="presOf" srcId="{1617E102-D212-49D8-9C9D-09CADA858835}" destId="{371BF18C-06E3-4DAD-A8FD-94A0CB4DC7AB}" srcOrd="1" destOrd="0" presId="urn:microsoft.com/office/officeart/2009/3/layout/PhasedProcess"/>
    <dgm:cxn modelId="{2FAC6B23-C619-492D-A1B6-8C706FFCAB0C}" type="presOf" srcId="{482E3C5A-CFBD-452F-80E4-E2A8D33C9C43}" destId="{9ADC48F0-003A-4B7C-8FC2-5A7EEE2CE90A}" srcOrd="0" destOrd="0" presId="urn:microsoft.com/office/officeart/2009/3/layout/PhasedProcess"/>
    <dgm:cxn modelId="{40D84C25-EA20-4D4D-8477-033D1789ED41}" type="presOf" srcId="{F841CE55-50F0-4CAE-8510-8B874EA30951}" destId="{6BB46353-E0BA-48A8-91B1-ECF1C03A96E9}" srcOrd="0" destOrd="0" presId="urn:microsoft.com/office/officeart/2009/3/layout/PhasedProcess"/>
    <dgm:cxn modelId="{C48B7F2E-9158-4672-AE59-F4C15CDAD480}" srcId="{51397A14-6715-4E1B-B7BF-D8EE7C53AF95}" destId="{F454E5C8-D87F-42FE-B5DC-F1A0325FD8FC}" srcOrd="0" destOrd="0" parTransId="{94EA720A-E84F-42C2-87D4-1D6087C87616}" sibTransId="{B3D1A247-840C-4F61-8617-357E25210EFB}"/>
    <dgm:cxn modelId="{AB2B4E3F-E1EA-4928-B4AC-8FA960EDFBB4}" type="presOf" srcId="{1617E102-D212-49D8-9C9D-09CADA858835}" destId="{766AFA24-4EC2-413E-859D-CB91661F4827}" srcOrd="0" destOrd="0" presId="urn:microsoft.com/office/officeart/2009/3/layout/PhasedProcess"/>
    <dgm:cxn modelId="{AF900F68-BD7D-4878-B21C-98F36BF153B2}" srcId="{482E3C5A-CFBD-452F-80E4-E2A8D33C9C43}" destId="{ECCBD734-BD7F-44CD-BCB9-93AF3165B01B}" srcOrd="0" destOrd="0" parTransId="{6DABB7D1-668C-4588-9F88-A9F83F89FC1B}" sibTransId="{8DA00D5D-E17C-45FE-B2A2-1BC06249B86D}"/>
    <dgm:cxn modelId="{01F15552-F7DD-4344-88A9-83FDE3A92885}" srcId="{482E3C5A-CFBD-452F-80E4-E2A8D33C9C43}" destId="{51397A14-6715-4E1B-B7BF-D8EE7C53AF95}" srcOrd="1" destOrd="0" parTransId="{B055CC08-FCDD-4399-8513-5020A9737B79}" sibTransId="{8AF4BA24-D4E0-4362-AEDC-92CE48ABB94F}"/>
    <dgm:cxn modelId="{9143A376-D1E3-4187-810B-5B01D0E93CB2}" type="presOf" srcId="{ECCBD734-BD7F-44CD-BCB9-93AF3165B01B}" destId="{F76E124F-357F-4FBC-B0DF-1EE95495FCAB}" srcOrd="0" destOrd="0" presId="urn:microsoft.com/office/officeart/2009/3/layout/PhasedProcess"/>
    <dgm:cxn modelId="{B068D888-E852-4665-849B-2C0EBAC18967}" type="presOf" srcId="{AAE0B306-91C8-4F3A-96F4-7EC42275294B}" destId="{4BB0DE91-BC63-4D27-B7D4-73A76AC35DE5}" srcOrd="0" destOrd="0" presId="urn:microsoft.com/office/officeart/2009/3/layout/PhasedProcess"/>
    <dgm:cxn modelId="{1526079F-6046-48C7-9456-60654E889D7F}" type="presOf" srcId="{B0BC2E5B-BBFE-4AC0-B73F-B04B80A41BCC}" destId="{72A0C2DA-2B5B-4CAB-8889-F285BA5117A5}" srcOrd="0" destOrd="0" presId="urn:microsoft.com/office/officeart/2009/3/layout/PhasedProcess"/>
    <dgm:cxn modelId="{00721DA1-8307-46B8-9561-5AD12ABC4355}" srcId="{482E3C5A-CFBD-452F-80E4-E2A8D33C9C43}" destId="{B0BC2E5B-BBFE-4AC0-B73F-B04B80A41BCC}" srcOrd="2" destOrd="0" parTransId="{6C99A4E5-76CB-4FAA-83FD-C0D42E6089B4}" sibTransId="{9FD02AA6-6A00-4B43-A727-92ED2F7EA0E4}"/>
    <dgm:cxn modelId="{FFBBD7B2-5678-407C-A0E5-6D5E9AEC4D08}" type="presOf" srcId="{F454E5C8-D87F-42FE-B5DC-F1A0325FD8FC}" destId="{16E11ACF-CDE7-44F5-B318-DBBD0A7FA52C}" srcOrd="1" destOrd="0" presId="urn:microsoft.com/office/officeart/2009/3/layout/PhasedProcess"/>
    <dgm:cxn modelId="{BE12D5B6-C2ED-4D6E-9D4E-B95BD6863AED}" type="presOf" srcId="{F454E5C8-D87F-42FE-B5DC-F1A0325FD8FC}" destId="{B6FB3920-8C83-40ED-8F91-D27191EA4CC7}" srcOrd="0" destOrd="0" presId="urn:microsoft.com/office/officeart/2009/3/layout/PhasedProcess"/>
    <dgm:cxn modelId="{9EA17DD1-E760-4F4C-8342-4398EE33E36C}" srcId="{ECCBD734-BD7F-44CD-BCB9-93AF3165B01B}" destId="{621AD62F-3453-4170-9D48-D47A997DC1A6}" srcOrd="2" destOrd="0" parTransId="{F088C1A8-C790-4E16-8FCB-760CA8299B95}" sibTransId="{299262B5-3B92-4287-9D9D-D24BF1F95BE7}"/>
    <dgm:cxn modelId="{B8B651DD-C3F2-434B-8FFE-76DB7F4108D4}" type="presOf" srcId="{2D8616FE-8B3B-4F7C-A4C8-E6B9C476CF1A}" destId="{51AF45DA-7681-4295-A6E5-700F7F46483F}" srcOrd="0" destOrd="0" presId="urn:microsoft.com/office/officeart/2009/3/layout/PhasedProcess"/>
    <dgm:cxn modelId="{3688F1E0-802D-45B4-8F16-F0F3BBE35ABA}" srcId="{ECCBD734-BD7F-44CD-BCB9-93AF3165B01B}" destId="{2D8616FE-8B3B-4F7C-A4C8-E6B9C476CF1A}" srcOrd="1" destOrd="0" parTransId="{DBFF4733-A780-490D-9044-12EBE350E31B}" sibTransId="{03A6F31E-E6FE-470F-B2CD-7D7A34FD7D0E}"/>
    <dgm:cxn modelId="{CF5CEB2E-9569-4A7D-8E03-5D807C77930C}" type="presParOf" srcId="{9ADC48F0-003A-4B7C-8FC2-5A7EEE2CE90A}" destId="{13A602FE-950D-4B27-8392-B6E4F70EE5E6}" srcOrd="0" destOrd="0" presId="urn:microsoft.com/office/officeart/2009/3/layout/PhasedProcess"/>
    <dgm:cxn modelId="{A8192C79-8265-484A-987F-23FB4F101C63}" type="presParOf" srcId="{9ADC48F0-003A-4B7C-8FC2-5A7EEE2CE90A}" destId="{A148DDDA-CAC5-4F8A-B2F4-97D7922D3A6E}" srcOrd="1" destOrd="0" presId="urn:microsoft.com/office/officeart/2009/3/layout/PhasedProcess"/>
    <dgm:cxn modelId="{C06C436F-392E-4862-A48E-BB4D4191E5A2}" type="presParOf" srcId="{9ADC48F0-003A-4B7C-8FC2-5A7EEE2CE90A}" destId="{53F9E249-A392-4FE5-8CE3-FDF01EA58503}" srcOrd="2" destOrd="0" presId="urn:microsoft.com/office/officeart/2009/3/layout/PhasedProcess"/>
    <dgm:cxn modelId="{1FE8C2B1-105F-4FB8-9B45-C3AF81E2AB1D}" type="presParOf" srcId="{9ADC48F0-003A-4B7C-8FC2-5A7EEE2CE90A}" destId="{5F1A4F65-505D-4AD1-B4D6-95B932192B3D}" srcOrd="3" destOrd="0" presId="urn:microsoft.com/office/officeart/2009/3/layout/PhasedProcess"/>
    <dgm:cxn modelId="{0ADCE3FB-1751-4A2C-9231-BF011762CEC3}" type="presParOf" srcId="{9ADC48F0-003A-4B7C-8FC2-5A7EEE2CE90A}" destId="{FD337037-0D35-4422-8D6D-02F68B1A33C7}" srcOrd="4" destOrd="0" presId="urn:microsoft.com/office/officeart/2009/3/layout/PhasedProcess"/>
    <dgm:cxn modelId="{480383F8-322A-4B37-AAF7-FE4540BB3166}" type="presParOf" srcId="{9ADC48F0-003A-4B7C-8FC2-5A7EEE2CE90A}" destId="{72A0C2DA-2B5B-4CAB-8889-F285BA5117A5}" srcOrd="5" destOrd="0" presId="urn:microsoft.com/office/officeart/2009/3/layout/PhasedProcess"/>
    <dgm:cxn modelId="{1129D603-F7DC-4A1F-B3A2-54E7C8A96463}" type="presParOf" srcId="{9ADC48F0-003A-4B7C-8FC2-5A7EEE2CE90A}" destId="{90AB9B7D-91F2-468F-BA19-74B9E76B5709}" srcOrd="6" destOrd="0" presId="urn:microsoft.com/office/officeart/2009/3/layout/PhasedProcess"/>
    <dgm:cxn modelId="{57B3A8CA-6A82-4B8E-839B-8B02B04111E9}" type="presParOf" srcId="{90AB9B7D-91F2-468F-BA19-74B9E76B5709}" destId="{B6FB3920-8C83-40ED-8F91-D27191EA4CC7}" srcOrd="0" destOrd="0" presId="urn:microsoft.com/office/officeart/2009/3/layout/PhasedProcess"/>
    <dgm:cxn modelId="{55FDDEAA-8061-4B2E-9433-9A184612CD7C}" type="presParOf" srcId="{90AB9B7D-91F2-468F-BA19-74B9E76B5709}" destId="{16E11ACF-CDE7-44F5-B318-DBBD0A7FA52C}" srcOrd="1" destOrd="0" presId="urn:microsoft.com/office/officeart/2009/3/layout/PhasedProcess"/>
    <dgm:cxn modelId="{F827C062-7669-4B61-B317-789F277A52BE}" type="presParOf" srcId="{90AB9B7D-91F2-468F-BA19-74B9E76B5709}" destId="{766AFA24-4EC2-413E-859D-CB91661F4827}" srcOrd="2" destOrd="0" presId="urn:microsoft.com/office/officeart/2009/3/layout/PhasedProcess"/>
    <dgm:cxn modelId="{28859B44-BE5D-4D1B-BEBD-128260C3386A}" type="presParOf" srcId="{90AB9B7D-91F2-468F-BA19-74B9E76B5709}" destId="{371BF18C-06E3-4DAD-A8FD-94A0CB4DC7AB}" srcOrd="3" destOrd="0" presId="urn:microsoft.com/office/officeart/2009/3/layout/PhasedProcess"/>
    <dgm:cxn modelId="{3F5489B9-15EE-44F5-992F-DFA0F4ED8064}" type="presParOf" srcId="{9ADC48F0-003A-4B7C-8FC2-5A7EEE2CE90A}" destId="{9EAABE6E-E335-4638-9301-47FB9D5A8228}" srcOrd="7" destOrd="0" presId="urn:microsoft.com/office/officeart/2009/3/layout/PhasedProcess"/>
    <dgm:cxn modelId="{2E51C632-95C6-4877-A01C-BF6225188C71}" type="presParOf" srcId="{9EAABE6E-E335-4638-9301-47FB9D5A8228}" destId="{4BB0DE91-BC63-4D27-B7D4-73A76AC35DE5}" srcOrd="0" destOrd="0" presId="urn:microsoft.com/office/officeart/2009/3/layout/PhasedProcess"/>
    <dgm:cxn modelId="{81C01D1B-61B4-4607-8DE3-63E08EA773D8}" type="presParOf" srcId="{9EAABE6E-E335-4638-9301-47FB9D5A8228}" destId="{E35729B4-7115-41F5-927A-C3DE9B75F85B}" srcOrd="1" destOrd="0" presId="urn:microsoft.com/office/officeart/2009/3/layout/PhasedProcess"/>
    <dgm:cxn modelId="{C59F71F1-9050-4834-B531-E950430B91A2}" type="presParOf" srcId="{9EAABE6E-E335-4638-9301-47FB9D5A8228}" destId="{826E9A83-A8F5-4AC4-9427-03E656675E08}" srcOrd="2" destOrd="0" presId="urn:microsoft.com/office/officeart/2009/3/layout/PhasedProcess"/>
    <dgm:cxn modelId="{805CFFE6-1D5D-4573-8B54-62F1A7D959F9}" type="presParOf" srcId="{9EAABE6E-E335-4638-9301-47FB9D5A8228}" destId="{51AF45DA-7681-4295-A6E5-700F7F46483F}" srcOrd="3" destOrd="0" presId="urn:microsoft.com/office/officeart/2009/3/layout/PhasedProcess"/>
    <dgm:cxn modelId="{848CC0AB-D039-42AD-A9DE-EF224902BC81}" type="presParOf" srcId="{9EAABE6E-E335-4638-9301-47FB9D5A8228}" destId="{C91A34BF-9E39-43EF-9082-84896E85EABA}" srcOrd="4" destOrd="0" presId="urn:microsoft.com/office/officeart/2009/3/layout/PhasedProcess"/>
    <dgm:cxn modelId="{ABDA97A1-9F02-4A9B-A9CE-550739A64259}" type="presParOf" srcId="{9EAABE6E-E335-4638-9301-47FB9D5A8228}" destId="{C7FCC409-787E-4B6D-B0FD-886668AAF4B6}" srcOrd="5" destOrd="0" presId="urn:microsoft.com/office/officeart/2009/3/layout/PhasedProcess"/>
    <dgm:cxn modelId="{4DC3D640-B274-4665-90D2-244FFFDFA35F}" type="presParOf" srcId="{9ADC48F0-003A-4B7C-8FC2-5A7EEE2CE90A}" destId="{6BB46353-E0BA-48A8-91B1-ECF1C03A96E9}" srcOrd="8" destOrd="0" presId="urn:microsoft.com/office/officeart/2009/3/layout/PhasedProcess"/>
    <dgm:cxn modelId="{2FDBD03C-A5BD-4B40-BB28-7EA2B798DA98}" type="presParOf" srcId="{9ADC48F0-003A-4B7C-8FC2-5A7EEE2CE90A}" destId="{F76E124F-357F-4FBC-B0DF-1EE95495FCAB}" srcOrd="9"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2E3C5A-CFBD-452F-80E4-E2A8D33C9C43}" type="doc">
      <dgm:prSet loTypeId="urn:microsoft.com/office/officeart/2009/3/layout/PhasedProcess" loCatId="process" qsTypeId="urn:microsoft.com/office/officeart/2005/8/quickstyle/simple1" qsCatId="simple" csTypeId="urn:microsoft.com/office/officeart/2005/8/colors/colorful5" csCatId="colorful" phldr="1"/>
      <dgm:spPr/>
      <dgm:t>
        <a:bodyPr/>
        <a:lstStyle/>
        <a:p>
          <a:endParaRPr lang="da-DK"/>
        </a:p>
      </dgm:t>
    </dgm:pt>
    <dgm:pt modelId="{ECCBD734-BD7F-44CD-BCB9-93AF3165B01B}">
      <dgm:prSet phldrT="[Tekst]"/>
      <dgm:spPr/>
      <dgm:t>
        <a:bodyPr/>
        <a:lstStyle/>
        <a:p>
          <a:r>
            <a:rPr lang="da-DK" dirty="0"/>
            <a:t>Design</a:t>
          </a:r>
        </a:p>
      </dgm:t>
    </dgm:pt>
    <dgm:pt modelId="{6DABB7D1-668C-4588-9F88-A9F83F89FC1B}" type="parTrans" cxnId="{AF900F68-BD7D-4878-B21C-98F36BF153B2}">
      <dgm:prSet/>
      <dgm:spPr/>
      <dgm:t>
        <a:bodyPr/>
        <a:lstStyle/>
        <a:p>
          <a:endParaRPr lang="da-DK"/>
        </a:p>
      </dgm:t>
    </dgm:pt>
    <dgm:pt modelId="{8DA00D5D-E17C-45FE-B2A2-1BC06249B86D}" type="sibTrans" cxnId="{AF900F68-BD7D-4878-B21C-98F36BF153B2}">
      <dgm:prSet/>
      <dgm:spPr/>
      <dgm:t>
        <a:bodyPr/>
        <a:lstStyle/>
        <a:p>
          <a:endParaRPr lang="da-DK"/>
        </a:p>
      </dgm:t>
    </dgm:pt>
    <dgm:pt modelId="{AAE0B306-91C8-4F3A-96F4-7EC42275294B}">
      <dgm:prSet phldrT="[Tekst]"/>
      <dgm:spPr>
        <a:solidFill>
          <a:srgbClr val="7CCAC9"/>
        </a:solidFill>
      </dgm:spPr>
      <dgm:t>
        <a:bodyPr/>
        <a:lstStyle/>
        <a:p>
          <a:r>
            <a:rPr lang="da-DK" dirty="0"/>
            <a:t>App</a:t>
          </a:r>
        </a:p>
      </dgm:t>
    </dgm:pt>
    <dgm:pt modelId="{0F8098E9-B208-460E-96C2-D3342EDF1B18}" type="parTrans" cxnId="{08282803-81AA-4DB7-8925-B63F09F6C8FD}">
      <dgm:prSet/>
      <dgm:spPr/>
      <dgm:t>
        <a:bodyPr/>
        <a:lstStyle/>
        <a:p>
          <a:endParaRPr lang="da-DK"/>
        </a:p>
      </dgm:t>
    </dgm:pt>
    <dgm:pt modelId="{95F5DE47-117A-4F0B-84A5-D6B729E06D87}" type="sibTrans" cxnId="{08282803-81AA-4DB7-8925-B63F09F6C8FD}">
      <dgm:prSet/>
      <dgm:spPr/>
      <dgm:t>
        <a:bodyPr/>
        <a:lstStyle/>
        <a:p>
          <a:endParaRPr lang="da-DK"/>
        </a:p>
      </dgm:t>
    </dgm:pt>
    <dgm:pt modelId="{2D8616FE-8B3B-4F7C-A4C8-E6B9C476CF1A}">
      <dgm:prSet phldrT="[Tekst]"/>
      <dgm:spPr/>
      <dgm:t>
        <a:bodyPr/>
        <a:lstStyle/>
        <a:p>
          <a:r>
            <a:rPr lang="da-DK" dirty="0"/>
            <a:t>VEC</a:t>
          </a:r>
        </a:p>
      </dgm:t>
    </dgm:pt>
    <dgm:pt modelId="{DBFF4733-A780-490D-9044-12EBE350E31B}" type="parTrans" cxnId="{3688F1E0-802D-45B4-8F16-F0F3BBE35ABA}">
      <dgm:prSet/>
      <dgm:spPr/>
      <dgm:t>
        <a:bodyPr/>
        <a:lstStyle/>
        <a:p>
          <a:endParaRPr lang="da-DK"/>
        </a:p>
      </dgm:t>
    </dgm:pt>
    <dgm:pt modelId="{03A6F31E-E6FE-470F-B2CD-7D7A34FD7D0E}" type="sibTrans" cxnId="{3688F1E0-802D-45B4-8F16-F0F3BBE35ABA}">
      <dgm:prSet/>
      <dgm:spPr/>
      <dgm:t>
        <a:bodyPr/>
        <a:lstStyle/>
        <a:p>
          <a:endParaRPr lang="da-DK"/>
        </a:p>
      </dgm:t>
    </dgm:pt>
    <dgm:pt modelId="{621AD62F-3453-4170-9D48-D47A997DC1A6}">
      <dgm:prSet phldrT="[Tekst]"/>
      <dgm:spPr/>
      <dgm:t>
        <a:bodyPr/>
        <a:lstStyle/>
        <a:p>
          <a:r>
            <a:rPr lang="da-DK" dirty="0"/>
            <a:t>SOP</a:t>
          </a:r>
        </a:p>
      </dgm:t>
    </dgm:pt>
    <dgm:pt modelId="{F088C1A8-C790-4E16-8FCB-760CA8299B95}" type="parTrans" cxnId="{9EA17DD1-E760-4F4C-8342-4398EE33E36C}">
      <dgm:prSet/>
      <dgm:spPr/>
      <dgm:t>
        <a:bodyPr/>
        <a:lstStyle/>
        <a:p>
          <a:endParaRPr lang="da-DK"/>
        </a:p>
      </dgm:t>
    </dgm:pt>
    <dgm:pt modelId="{299262B5-3B92-4287-9D9D-D24BF1F95BE7}" type="sibTrans" cxnId="{9EA17DD1-E760-4F4C-8342-4398EE33E36C}">
      <dgm:prSet/>
      <dgm:spPr/>
      <dgm:t>
        <a:bodyPr/>
        <a:lstStyle/>
        <a:p>
          <a:endParaRPr lang="da-DK"/>
        </a:p>
      </dgm:t>
    </dgm:pt>
    <dgm:pt modelId="{51397A14-6715-4E1B-B7BF-D8EE7C53AF95}">
      <dgm:prSet phldrT="[Tekst]"/>
      <dgm:spPr/>
      <dgm:t>
        <a:bodyPr/>
        <a:lstStyle/>
        <a:p>
          <a:r>
            <a:rPr lang="da-DK" dirty="0" err="1"/>
            <a:t>Implementation</a:t>
          </a:r>
          <a:endParaRPr lang="da-DK" dirty="0"/>
        </a:p>
      </dgm:t>
    </dgm:pt>
    <dgm:pt modelId="{B055CC08-FCDD-4399-8513-5020A9737B79}" type="parTrans" cxnId="{01F15552-F7DD-4344-88A9-83FDE3A92885}">
      <dgm:prSet/>
      <dgm:spPr/>
      <dgm:t>
        <a:bodyPr/>
        <a:lstStyle/>
        <a:p>
          <a:endParaRPr lang="da-DK"/>
        </a:p>
      </dgm:t>
    </dgm:pt>
    <dgm:pt modelId="{8AF4BA24-D4E0-4362-AEDC-92CE48ABB94F}" type="sibTrans" cxnId="{01F15552-F7DD-4344-88A9-83FDE3A92885}">
      <dgm:prSet/>
      <dgm:spPr/>
      <dgm:t>
        <a:bodyPr/>
        <a:lstStyle/>
        <a:p>
          <a:endParaRPr lang="da-DK"/>
        </a:p>
      </dgm:t>
    </dgm:pt>
    <dgm:pt modelId="{F454E5C8-D87F-42FE-B5DC-F1A0325FD8FC}">
      <dgm:prSet phldrT="[Tekst]"/>
      <dgm:spPr/>
      <dgm:t>
        <a:bodyPr/>
        <a:lstStyle/>
        <a:p>
          <a:r>
            <a:rPr lang="da-DK" dirty="0"/>
            <a:t>Pilot</a:t>
          </a:r>
        </a:p>
      </dgm:t>
    </dgm:pt>
    <dgm:pt modelId="{94EA720A-E84F-42C2-87D4-1D6087C87616}" type="parTrans" cxnId="{C48B7F2E-9158-4672-AE59-F4C15CDAD480}">
      <dgm:prSet/>
      <dgm:spPr/>
      <dgm:t>
        <a:bodyPr/>
        <a:lstStyle/>
        <a:p>
          <a:endParaRPr lang="da-DK"/>
        </a:p>
      </dgm:t>
    </dgm:pt>
    <dgm:pt modelId="{B3D1A247-840C-4F61-8617-357E25210EFB}" type="sibTrans" cxnId="{C48B7F2E-9158-4672-AE59-F4C15CDAD480}">
      <dgm:prSet/>
      <dgm:spPr/>
      <dgm:t>
        <a:bodyPr/>
        <a:lstStyle/>
        <a:p>
          <a:endParaRPr lang="da-DK"/>
        </a:p>
      </dgm:t>
    </dgm:pt>
    <dgm:pt modelId="{1617E102-D212-49D8-9C9D-09CADA858835}">
      <dgm:prSet phldrT="[Tekst]"/>
      <dgm:spPr>
        <a:solidFill>
          <a:srgbClr val="81C5D5"/>
        </a:solidFill>
      </dgm:spPr>
      <dgm:t>
        <a:bodyPr/>
        <a:lstStyle/>
        <a:p>
          <a:r>
            <a:rPr lang="da-DK" dirty="0"/>
            <a:t>Feasibility</a:t>
          </a:r>
        </a:p>
      </dgm:t>
    </dgm:pt>
    <dgm:pt modelId="{EA7542EC-F6E1-40D5-A0D3-327292020C18}" type="parTrans" cxnId="{20B5AE03-8E24-422A-B7F2-84F6B8B5F3B1}">
      <dgm:prSet/>
      <dgm:spPr/>
      <dgm:t>
        <a:bodyPr/>
        <a:lstStyle/>
        <a:p>
          <a:endParaRPr lang="da-DK"/>
        </a:p>
      </dgm:t>
    </dgm:pt>
    <dgm:pt modelId="{B2B32DDC-2441-4421-8114-CC98B36E769F}" type="sibTrans" cxnId="{20B5AE03-8E24-422A-B7F2-84F6B8B5F3B1}">
      <dgm:prSet/>
      <dgm:spPr/>
      <dgm:t>
        <a:bodyPr/>
        <a:lstStyle/>
        <a:p>
          <a:endParaRPr lang="da-DK"/>
        </a:p>
      </dgm:t>
    </dgm:pt>
    <dgm:pt modelId="{B0BC2E5B-BBFE-4AC0-B73F-B04B80A41BCC}">
      <dgm:prSet phldrT="[Tekst]"/>
      <dgm:spPr/>
      <dgm:t>
        <a:bodyPr/>
        <a:lstStyle/>
        <a:p>
          <a:r>
            <a:rPr lang="da-DK" dirty="0" err="1"/>
            <a:t>Effectevaluation</a:t>
          </a:r>
          <a:endParaRPr lang="da-DK" dirty="0"/>
        </a:p>
      </dgm:t>
    </dgm:pt>
    <dgm:pt modelId="{6C99A4E5-76CB-4FAA-83FD-C0D42E6089B4}" type="parTrans" cxnId="{00721DA1-8307-46B8-9561-5AD12ABC4355}">
      <dgm:prSet/>
      <dgm:spPr/>
      <dgm:t>
        <a:bodyPr/>
        <a:lstStyle/>
        <a:p>
          <a:endParaRPr lang="da-DK"/>
        </a:p>
      </dgm:t>
    </dgm:pt>
    <dgm:pt modelId="{9FD02AA6-6A00-4B43-A727-92ED2F7EA0E4}" type="sibTrans" cxnId="{00721DA1-8307-46B8-9561-5AD12ABC4355}">
      <dgm:prSet/>
      <dgm:spPr/>
      <dgm:t>
        <a:bodyPr/>
        <a:lstStyle/>
        <a:p>
          <a:endParaRPr lang="da-DK"/>
        </a:p>
      </dgm:t>
    </dgm:pt>
    <dgm:pt modelId="{F841CE55-50F0-4CAE-8510-8B874EA30951}">
      <dgm:prSet phldrT="[Tekst]"/>
      <dgm:spPr/>
      <dgm:t>
        <a:bodyPr/>
        <a:lstStyle/>
        <a:p>
          <a:r>
            <a:rPr lang="da-DK" dirty="0"/>
            <a:t>RCT</a:t>
          </a:r>
        </a:p>
      </dgm:t>
    </dgm:pt>
    <dgm:pt modelId="{07B676BC-6D24-4764-B9A8-E8F818A61F43}" type="parTrans" cxnId="{46436C06-157E-4431-9509-9F51012423BF}">
      <dgm:prSet/>
      <dgm:spPr/>
      <dgm:t>
        <a:bodyPr/>
        <a:lstStyle/>
        <a:p>
          <a:endParaRPr lang="da-DK"/>
        </a:p>
      </dgm:t>
    </dgm:pt>
    <dgm:pt modelId="{BD797D76-1755-475E-82BA-504DEE8AF495}" type="sibTrans" cxnId="{46436C06-157E-4431-9509-9F51012423BF}">
      <dgm:prSet/>
      <dgm:spPr/>
      <dgm:t>
        <a:bodyPr/>
        <a:lstStyle/>
        <a:p>
          <a:endParaRPr lang="da-DK"/>
        </a:p>
      </dgm:t>
    </dgm:pt>
    <dgm:pt modelId="{9ADC48F0-003A-4B7C-8FC2-5A7EEE2CE90A}" type="pres">
      <dgm:prSet presAssocID="{482E3C5A-CFBD-452F-80E4-E2A8D33C9C43}" presName="Name0" presStyleCnt="0">
        <dgm:presLayoutVars>
          <dgm:chMax val="3"/>
          <dgm:chPref val="3"/>
          <dgm:bulletEnabled val="1"/>
          <dgm:dir/>
          <dgm:animLvl val="lvl"/>
        </dgm:presLayoutVars>
      </dgm:prSet>
      <dgm:spPr/>
    </dgm:pt>
    <dgm:pt modelId="{13A602FE-950D-4B27-8392-B6E4F70EE5E6}" type="pres">
      <dgm:prSet presAssocID="{482E3C5A-CFBD-452F-80E4-E2A8D33C9C43}" presName="arc1" presStyleLbl="node1" presStyleIdx="0" presStyleCnt="4"/>
      <dgm:spPr/>
    </dgm:pt>
    <dgm:pt modelId="{A148DDDA-CAC5-4F8A-B2F4-97D7922D3A6E}" type="pres">
      <dgm:prSet presAssocID="{482E3C5A-CFBD-452F-80E4-E2A8D33C9C43}" presName="arc3" presStyleLbl="node1" presStyleIdx="1" presStyleCnt="4"/>
      <dgm:spPr/>
    </dgm:pt>
    <dgm:pt modelId="{53F9E249-A392-4FE5-8CE3-FDF01EA58503}" type="pres">
      <dgm:prSet presAssocID="{482E3C5A-CFBD-452F-80E4-E2A8D33C9C43}" presName="parentText2" presStyleLbl="revTx" presStyleIdx="0" presStyleCnt="3">
        <dgm:presLayoutVars>
          <dgm:chMax val="4"/>
          <dgm:chPref val="3"/>
          <dgm:bulletEnabled val="1"/>
        </dgm:presLayoutVars>
      </dgm:prSet>
      <dgm:spPr/>
    </dgm:pt>
    <dgm:pt modelId="{5F1A4F65-505D-4AD1-B4D6-95B932192B3D}" type="pres">
      <dgm:prSet presAssocID="{482E3C5A-CFBD-452F-80E4-E2A8D33C9C43}" presName="arc2" presStyleLbl="node1" presStyleIdx="2" presStyleCnt="4"/>
      <dgm:spPr/>
    </dgm:pt>
    <dgm:pt modelId="{FD337037-0D35-4422-8D6D-02F68B1A33C7}" type="pres">
      <dgm:prSet presAssocID="{482E3C5A-CFBD-452F-80E4-E2A8D33C9C43}" presName="arc4" presStyleLbl="node1" presStyleIdx="3" presStyleCnt="4"/>
      <dgm:spPr/>
    </dgm:pt>
    <dgm:pt modelId="{72A0C2DA-2B5B-4CAB-8889-F285BA5117A5}" type="pres">
      <dgm:prSet presAssocID="{482E3C5A-CFBD-452F-80E4-E2A8D33C9C43}" presName="parentText3" presStyleLbl="revTx" presStyleIdx="1" presStyleCnt="3">
        <dgm:presLayoutVars>
          <dgm:chMax val="1"/>
          <dgm:chPref val="1"/>
          <dgm:bulletEnabled val="1"/>
        </dgm:presLayoutVars>
      </dgm:prSet>
      <dgm:spPr/>
    </dgm:pt>
    <dgm:pt modelId="{90AB9B7D-91F2-468F-BA19-74B9E76B5709}" type="pres">
      <dgm:prSet presAssocID="{482E3C5A-CFBD-452F-80E4-E2A8D33C9C43}" presName="middleComposite" presStyleCnt="0"/>
      <dgm:spPr/>
    </dgm:pt>
    <dgm:pt modelId="{B6FB3920-8C83-40ED-8F91-D27191EA4CC7}" type="pres">
      <dgm:prSet presAssocID="{F454E5C8-D87F-42FE-B5DC-F1A0325FD8FC}" presName="circ1" presStyleLbl="vennNode1" presStyleIdx="0" presStyleCnt="8"/>
      <dgm:spPr/>
    </dgm:pt>
    <dgm:pt modelId="{16E11ACF-CDE7-44F5-B318-DBBD0A7FA52C}" type="pres">
      <dgm:prSet presAssocID="{F454E5C8-D87F-42FE-B5DC-F1A0325FD8FC}" presName="circ1Tx" presStyleLbl="revTx" presStyleIdx="1" presStyleCnt="3">
        <dgm:presLayoutVars>
          <dgm:chMax val="0"/>
          <dgm:chPref val="0"/>
        </dgm:presLayoutVars>
      </dgm:prSet>
      <dgm:spPr/>
    </dgm:pt>
    <dgm:pt modelId="{766AFA24-4EC2-413E-859D-CB91661F4827}" type="pres">
      <dgm:prSet presAssocID="{1617E102-D212-49D8-9C9D-09CADA858835}" presName="circ2" presStyleLbl="vennNode1" presStyleIdx="1" presStyleCnt="8"/>
      <dgm:spPr/>
    </dgm:pt>
    <dgm:pt modelId="{371BF18C-06E3-4DAD-A8FD-94A0CB4DC7AB}" type="pres">
      <dgm:prSet presAssocID="{1617E102-D212-49D8-9C9D-09CADA858835}" presName="circ2Tx" presStyleLbl="revTx" presStyleIdx="1" presStyleCnt="3">
        <dgm:presLayoutVars>
          <dgm:chMax val="0"/>
          <dgm:chPref val="0"/>
        </dgm:presLayoutVars>
      </dgm:prSet>
      <dgm:spPr/>
    </dgm:pt>
    <dgm:pt modelId="{9EAABE6E-E335-4638-9301-47FB9D5A8228}" type="pres">
      <dgm:prSet presAssocID="{482E3C5A-CFBD-452F-80E4-E2A8D33C9C43}" presName="leftComposite" presStyleCnt="0"/>
      <dgm:spPr/>
    </dgm:pt>
    <dgm:pt modelId="{4BB0DE91-BC63-4D27-B7D4-73A76AC35DE5}" type="pres">
      <dgm:prSet presAssocID="{AAE0B306-91C8-4F3A-96F4-7EC42275294B}" presName="childText1_1" presStyleLbl="vennNode1" presStyleIdx="2" presStyleCnt="8">
        <dgm:presLayoutVars>
          <dgm:chMax val="0"/>
          <dgm:chPref val="0"/>
        </dgm:presLayoutVars>
      </dgm:prSet>
      <dgm:spPr/>
    </dgm:pt>
    <dgm:pt modelId="{E35729B4-7115-41F5-927A-C3DE9B75F85B}" type="pres">
      <dgm:prSet presAssocID="{AAE0B306-91C8-4F3A-96F4-7EC42275294B}" presName="ellipse1" presStyleLbl="vennNode1" presStyleIdx="3" presStyleCnt="8"/>
      <dgm:spPr/>
    </dgm:pt>
    <dgm:pt modelId="{826E9A83-A8F5-4AC4-9427-03E656675E08}" type="pres">
      <dgm:prSet presAssocID="{AAE0B306-91C8-4F3A-96F4-7EC42275294B}" presName="ellipse2" presStyleLbl="vennNode1" presStyleIdx="4" presStyleCnt="8"/>
      <dgm:spPr/>
    </dgm:pt>
    <dgm:pt modelId="{51AF45DA-7681-4295-A6E5-700F7F46483F}" type="pres">
      <dgm:prSet presAssocID="{2D8616FE-8B3B-4F7C-A4C8-E6B9C476CF1A}" presName="childText1_2" presStyleLbl="vennNode1" presStyleIdx="5" presStyleCnt="8">
        <dgm:presLayoutVars>
          <dgm:chMax val="0"/>
          <dgm:chPref val="0"/>
        </dgm:presLayoutVars>
      </dgm:prSet>
      <dgm:spPr/>
    </dgm:pt>
    <dgm:pt modelId="{C91A34BF-9E39-43EF-9082-84896E85EABA}" type="pres">
      <dgm:prSet presAssocID="{2D8616FE-8B3B-4F7C-A4C8-E6B9C476CF1A}" presName="ellipse3" presStyleLbl="vennNode1" presStyleIdx="6" presStyleCnt="8"/>
      <dgm:spPr/>
    </dgm:pt>
    <dgm:pt modelId="{C7FCC409-787E-4B6D-B0FD-886668AAF4B6}" type="pres">
      <dgm:prSet presAssocID="{621AD62F-3453-4170-9D48-D47A997DC1A6}" presName="childText1_3" presStyleLbl="vennNode1" presStyleIdx="7" presStyleCnt="8">
        <dgm:presLayoutVars>
          <dgm:chMax val="0"/>
          <dgm:chPref val="0"/>
        </dgm:presLayoutVars>
      </dgm:prSet>
      <dgm:spPr/>
    </dgm:pt>
    <dgm:pt modelId="{6BB46353-E0BA-48A8-91B1-ECF1C03A96E9}" type="pres">
      <dgm:prSet presAssocID="{482E3C5A-CFBD-452F-80E4-E2A8D33C9C43}" presName="rightChild" presStyleLbl="node2" presStyleIdx="0" presStyleCnt="1">
        <dgm:presLayoutVars>
          <dgm:chMax val="0"/>
          <dgm:chPref val="0"/>
        </dgm:presLayoutVars>
      </dgm:prSet>
      <dgm:spPr/>
    </dgm:pt>
    <dgm:pt modelId="{F76E124F-357F-4FBC-B0DF-1EE95495FCAB}" type="pres">
      <dgm:prSet presAssocID="{482E3C5A-CFBD-452F-80E4-E2A8D33C9C43}" presName="parentText1" presStyleLbl="revTx" presStyleIdx="2" presStyleCnt="3">
        <dgm:presLayoutVars>
          <dgm:chMax val="4"/>
          <dgm:chPref val="3"/>
          <dgm:bulletEnabled val="1"/>
        </dgm:presLayoutVars>
      </dgm:prSet>
      <dgm:spPr/>
    </dgm:pt>
  </dgm:ptLst>
  <dgm:cxnLst>
    <dgm:cxn modelId="{08282803-81AA-4DB7-8925-B63F09F6C8FD}" srcId="{ECCBD734-BD7F-44CD-BCB9-93AF3165B01B}" destId="{AAE0B306-91C8-4F3A-96F4-7EC42275294B}" srcOrd="0" destOrd="0" parTransId="{0F8098E9-B208-460E-96C2-D3342EDF1B18}" sibTransId="{95F5DE47-117A-4F0B-84A5-D6B729E06D87}"/>
    <dgm:cxn modelId="{20B5AE03-8E24-422A-B7F2-84F6B8B5F3B1}" srcId="{51397A14-6715-4E1B-B7BF-D8EE7C53AF95}" destId="{1617E102-D212-49D8-9C9D-09CADA858835}" srcOrd="1" destOrd="0" parTransId="{EA7542EC-F6E1-40D5-A0D3-327292020C18}" sibTransId="{B2B32DDC-2441-4421-8114-CC98B36E769F}"/>
    <dgm:cxn modelId="{46436C06-157E-4431-9509-9F51012423BF}" srcId="{B0BC2E5B-BBFE-4AC0-B73F-B04B80A41BCC}" destId="{F841CE55-50F0-4CAE-8510-8B874EA30951}" srcOrd="0" destOrd="0" parTransId="{07B676BC-6D24-4764-B9A8-E8F818A61F43}" sibTransId="{BD797D76-1755-475E-82BA-504DEE8AF495}"/>
    <dgm:cxn modelId="{205BBD0B-CF34-4E30-BDFF-043E5849F5AC}" type="presOf" srcId="{51397A14-6715-4E1B-B7BF-D8EE7C53AF95}" destId="{53F9E249-A392-4FE5-8CE3-FDF01EA58503}" srcOrd="0" destOrd="0" presId="urn:microsoft.com/office/officeart/2009/3/layout/PhasedProcess"/>
    <dgm:cxn modelId="{20F7EE0D-D2F4-44D8-AF24-2819639DBBBF}" type="presOf" srcId="{621AD62F-3453-4170-9D48-D47A997DC1A6}" destId="{C7FCC409-787E-4B6D-B0FD-886668AAF4B6}" srcOrd="0" destOrd="0" presId="urn:microsoft.com/office/officeart/2009/3/layout/PhasedProcess"/>
    <dgm:cxn modelId="{477D3120-222F-4B51-8927-FA0E225BA274}" type="presOf" srcId="{1617E102-D212-49D8-9C9D-09CADA858835}" destId="{371BF18C-06E3-4DAD-A8FD-94A0CB4DC7AB}" srcOrd="1" destOrd="0" presId="urn:microsoft.com/office/officeart/2009/3/layout/PhasedProcess"/>
    <dgm:cxn modelId="{2FAC6B23-C619-492D-A1B6-8C706FFCAB0C}" type="presOf" srcId="{482E3C5A-CFBD-452F-80E4-E2A8D33C9C43}" destId="{9ADC48F0-003A-4B7C-8FC2-5A7EEE2CE90A}" srcOrd="0" destOrd="0" presId="urn:microsoft.com/office/officeart/2009/3/layout/PhasedProcess"/>
    <dgm:cxn modelId="{40D84C25-EA20-4D4D-8477-033D1789ED41}" type="presOf" srcId="{F841CE55-50F0-4CAE-8510-8B874EA30951}" destId="{6BB46353-E0BA-48A8-91B1-ECF1C03A96E9}" srcOrd="0" destOrd="0" presId="urn:microsoft.com/office/officeart/2009/3/layout/PhasedProcess"/>
    <dgm:cxn modelId="{C48B7F2E-9158-4672-AE59-F4C15CDAD480}" srcId="{51397A14-6715-4E1B-B7BF-D8EE7C53AF95}" destId="{F454E5C8-D87F-42FE-B5DC-F1A0325FD8FC}" srcOrd="0" destOrd="0" parTransId="{94EA720A-E84F-42C2-87D4-1D6087C87616}" sibTransId="{B3D1A247-840C-4F61-8617-357E25210EFB}"/>
    <dgm:cxn modelId="{AB2B4E3F-E1EA-4928-B4AC-8FA960EDFBB4}" type="presOf" srcId="{1617E102-D212-49D8-9C9D-09CADA858835}" destId="{766AFA24-4EC2-413E-859D-CB91661F4827}" srcOrd="0" destOrd="0" presId="urn:microsoft.com/office/officeart/2009/3/layout/PhasedProcess"/>
    <dgm:cxn modelId="{AF900F68-BD7D-4878-B21C-98F36BF153B2}" srcId="{482E3C5A-CFBD-452F-80E4-E2A8D33C9C43}" destId="{ECCBD734-BD7F-44CD-BCB9-93AF3165B01B}" srcOrd="0" destOrd="0" parTransId="{6DABB7D1-668C-4588-9F88-A9F83F89FC1B}" sibTransId="{8DA00D5D-E17C-45FE-B2A2-1BC06249B86D}"/>
    <dgm:cxn modelId="{01F15552-F7DD-4344-88A9-83FDE3A92885}" srcId="{482E3C5A-CFBD-452F-80E4-E2A8D33C9C43}" destId="{51397A14-6715-4E1B-B7BF-D8EE7C53AF95}" srcOrd="1" destOrd="0" parTransId="{B055CC08-FCDD-4399-8513-5020A9737B79}" sibTransId="{8AF4BA24-D4E0-4362-AEDC-92CE48ABB94F}"/>
    <dgm:cxn modelId="{9143A376-D1E3-4187-810B-5B01D0E93CB2}" type="presOf" srcId="{ECCBD734-BD7F-44CD-BCB9-93AF3165B01B}" destId="{F76E124F-357F-4FBC-B0DF-1EE95495FCAB}" srcOrd="0" destOrd="0" presId="urn:microsoft.com/office/officeart/2009/3/layout/PhasedProcess"/>
    <dgm:cxn modelId="{B068D888-E852-4665-849B-2C0EBAC18967}" type="presOf" srcId="{AAE0B306-91C8-4F3A-96F4-7EC42275294B}" destId="{4BB0DE91-BC63-4D27-B7D4-73A76AC35DE5}" srcOrd="0" destOrd="0" presId="urn:microsoft.com/office/officeart/2009/3/layout/PhasedProcess"/>
    <dgm:cxn modelId="{1526079F-6046-48C7-9456-60654E889D7F}" type="presOf" srcId="{B0BC2E5B-BBFE-4AC0-B73F-B04B80A41BCC}" destId="{72A0C2DA-2B5B-4CAB-8889-F285BA5117A5}" srcOrd="0" destOrd="0" presId="urn:microsoft.com/office/officeart/2009/3/layout/PhasedProcess"/>
    <dgm:cxn modelId="{00721DA1-8307-46B8-9561-5AD12ABC4355}" srcId="{482E3C5A-CFBD-452F-80E4-E2A8D33C9C43}" destId="{B0BC2E5B-BBFE-4AC0-B73F-B04B80A41BCC}" srcOrd="2" destOrd="0" parTransId="{6C99A4E5-76CB-4FAA-83FD-C0D42E6089B4}" sibTransId="{9FD02AA6-6A00-4B43-A727-92ED2F7EA0E4}"/>
    <dgm:cxn modelId="{FFBBD7B2-5678-407C-A0E5-6D5E9AEC4D08}" type="presOf" srcId="{F454E5C8-D87F-42FE-B5DC-F1A0325FD8FC}" destId="{16E11ACF-CDE7-44F5-B318-DBBD0A7FA52C}" srcOrd="1" destOrd="0" presId="urn:microsoft.com/office/officeart/2009/3/layout/PhasedProcess"/>
    <dgm:cxn modelId="{BE12D5B6-C2ED-4D6E-9D4E-B95BD6863AED}" type="presOf" srcId="{F454E5C8-D87F-42FE-B5DC-F1A0325FD8FC}" destId="{B6FB3920-8C83-40ED-8F91-D27191EA4CC7}" srcOrd="0" destOrd="0" presId="urn:microsoft.com/office/officeart/2009/3/layout/PhasedProcess"/>
    <dgm:cxn modelId="{9EA17DD1-E760-4F4C-8342-4398EE33E36C}" srcId="{ECCBD734-BD7F-44CD-BCB9-93AF3165B01B}" destId="{621AD62F-3453-4170-9D48-D47A997DC1A6}" srcOrd="2" destOrd="0" parTransId="{F088C1A8-C790-4E16-8FCB-760CA8299B95}" sibTransId="{299262B5-3B92-4287-9D9D-D24BF1F95BE7}"/>
    <dgm:cxn modelId="{B8B651DD-C3F2-434B-8FFE-76DB7F4108D4}" type="presOf" srcId="{2D8616FE-8B3B-4F7C-A4C8-E6B9C476CF1A}" destId="{51AF45DA-7681-4295-A6E5-700F7F46483F}" srcOrd="0" destOrd="0" presId="urn:microsoft.com/office/officeart/2009/3/layout/PhasedProcess"/>
    <dgm:cxn modelId="{3688F1E0-802D-45B4-8F16-F0F3BBE35ABA}" srcId="{ECCBD734-BD7F-44CD-BCB9-93AF3165B01B}" destId="{2D8616FE-8B3B-4F7C-A4C8-E6B9C476CF1A}" srcOrd="1" destOrd="0" parTransId="{DBFF4733-A780-490D-9044-12EBE350E31B}" sibTransId="{03A6F31E-E6FE-470F-B2CD-7D7A34FD7D0E}"/>
    <dgm:cxn modelId="{CF5CEB2E-9569-4A7D-8E03-5D807C77930C}" type="presParOf" srcId="{9ADC48F0-003A-4B7C-8FC2-5A7EEE2CE90A}" destId="{13A602FE-950D-4B27-8392-B6E4F70EE5E6}" srcOrd="0" destOrd="0" presId="urn:microsoft.com/office/officeart/2009/3/layout/PhasedProcess"/>
    <dgm:cxn modelId="{A8192C79-8265-484A-987F-23FB4F101C63}" type="presParOf" srcId="{9ADC48F0-003A-4B7C-8FC2-5A7EEE2CE90A}" destId="{A148DDDA-CAC5-4F8A-B2F4-97D7922D3A6E}" srcOrd="1" destOrd="0" presId="urn:microsoft.com/office/officeart/2009/3/layout/PhasedProcess"/>
    <dgm:cxn modelId="{C06C436F-392E-4862-A48E-BB4D4191E5A2}" type="presParOf" srcId="{9ADC48F0-003A-4B7C-8FC2-5A7EEE2CE90A}" destId="{53F9E249-A392-4FE5-8CE3-FDF01EA58503}" srcOrd="2" destOrd="0" presId="urn:microsoft.com/office/officeart/2009/3/layout/PhasedProcess"/>
    <dgm:cxn modelId="{1FE8C2B1-105F-4FB8-9B45-C3AF81E2AB1D}" type="presParOf" srcId="{9ADC48F0-003A-4B7C-8FC2-5A7EEE2CE90A}" destId="{5F1A4F65-505D-4AD1-B4D6-95B932192B3D}" srcOrd="3" destOrd="0" presId="urn:microsoft.com/office/officeart/2009/3/layout/PhasedProcess"/>
    <dgm:cxn modelId="{0ADCE3FB-1751-4A2C-9231-BF011762CEC3}" type="presParOf" srcId="{9ADC48F0-003A-4B7C-8FC2-5A7EEE2CE90A}" destId="{FD337037-0D35-4422-8D6D-02F68B1A33C7}" srcOrd="4" destOrd="0" presId="urn:microsoft.com/office/officeart/2009/3/layout/PhasedProcess"/>
    <dgm:cxn modelId="{480383F8-322A-4B37-AAF7-FE4540BB3166}" type="presParOf" srcId="{9ADC48F0-003A-4B7C-8FC2-5A7EEE2CE90A}" destId="{72A0C2DA-2B5B-4CAB-8889-F285BA5117A5}" srcOrd="5" destOrd="0" presId="urn:microsoft.com/office/officeart/2009/3/layout/PhasedProcess"/>
    <dgm:cxn modelId="{1129D603-F7DC-4A1F-B3A2-54E7C8A96463}" type="presParOf" srcId="{9ADC48F0-003A-4B7C-8FC2-5A7EEE2CE90A}" destId="{90AB9B7D-91F2-468F-BA19-74B9E76B5709}" srcOrd="6" destOrd="0" presId="urn:microsoft.com/office/officeart/2009/3/layout/PhasedProcess"/>
    <dgm:cxn modelId="{57B3A8CA-6A82-4B8E-839B-8B02B04111E9}" type="presParOf" srcId="{90AB9B7D-91F2-468F-BA19-74B9E76B5709}" destId="{B6FB3920-8C83-40ED-8F91-D27191EA4CC7}" srcOrd="0" destOrd="0" presId="urn:microsoft.com/office/officeart/2009/3/layout/PhasedProcess"/>
    <dgm:cxn modelId="{55FDDEAA-8061-4B2E-9433-9A184612CD7C}" type="presParOf" srcId="{90AB9B7D-91F2-468F-BA19-74B9E76B5709}" destId="{16E11ACF-CDE7-44F5-B318-DBBD0A7FA52C}" srcOrd="1" destOrd="0" presId="urn:microsoft.com/office/officeart/2009/3/layout/PhasedProcess"/>
    <dgm:cxn modelId="{F827C062-7669-4B61-B317-789F277A52BE}" type="presParOf" srcId="{90AB9B7D-91F2-468F-BA19-74B9E76B5709}" destId="{766AFA24-4EC2-413E-859D-CB91661F4827}" srcOrd="2" destOrd="0" presId="urn:microsoft.com/office/officeart/2009/3/layout/PhasedProcess"/>
    <dgm:cxn modelId="{28859B44-BE5D-4D1B-BEBD-128260C3386A}" type="presParOf" srcId="{90AB9B7D-91F2-468F-BA19-74B9E76B5709}" destId="{371BF18C-06E3-4DAD-A8FD-94A0CB4DC7AB}" srcOrd="3" destOrd="0" presId="urn:microsoft.com/office/officeart/2009/3/layout/PhasedProcess"/>
    <dgm:cxn modelId="{3F5489B9-15EE-44F5-992F-DFA0F4ED8064}" type="presParOf" srcId="{9ADC48F0-003A-4B7C-8FC2-5A7EEE2CE90A}" destId="{9EAABE6E-E335-4638-9301-47FB9D5A8228}" srcOrd="7" destOrd="0" presId="urn:microsoft.com/office/officeart/2009/3/layout/PhasedProcess"/>
    <dgm:cxn modelId="{2E51C632-95C6-4877-A01C-BF6225188C71}" type="presParOf" srcId="{9EAABE6E-E335-4638-9301-47FB9D5A8228}" destId="{4BB0DE91-BC63-4D27-B7D4-73A76AC35DE5}" srcOrd="0" destOrd="0" presId="urn:microsoft.com/office/officeart/2009/3/layout/PhasedProcess"/>
    <dgm:cxn modelId="{81C01D1B-61B4-4607-8DE3-63E08EA773D8}" type="presParOf" srcId="{9EAABE6E-E335-4638-9301-47FB9D5A8228}" destId="{E35729B4-7115-41F5-927A-C3DE9B75F85B}" srcOrd="1" destOrd="0" presId="urn:microsoft.com/office/officeart/2009/3/layout/PhasedProcess"/>
    <dgm:cxn modelId="{C59F71F1-9050-4834-B531-E950430B91A2}" type="presParOf" srcId="{9EAABE6E-E335-4638-9301-47FB9D5A8228}" destId="{826E9A83-A8F5-4AC4-9427-03E656675E08}" srcOrd="2" destOrd="0" presId="urn:microsoft.com/office/officeart/2009/3/layout/PhasedProcess"/>
    <dgm:cxn modelId="{805CFFE6-1D5D-4573-8B54-62F1A7D959F9}" type="presParOf" srcId="{9EAABE6E-E335-4638-9301-47FB9D5A8228}" destId="{51AF45DA-7681-4295-A6E5-700F7F46483F}" srcOrd="3" destOrd="0" presId="urn:microsoft.com/office/officeart/2009/3/layout/PhasedProcess"/>
    <dgm:cxn modelId="{848CC0AB-D039-42AD-A9DE-EF224902BC81}" type="presParOf" srcId="{9EAABE6E-E335-4638-9301-47FB9D5A8228}" destId="{C91A34BF-9E39-43EF-9082-84896E85EABA}" srcOrd="4" destOrd="0" presId="urn:microsoft.com/office/officeart/2009/3/layout/PhasedProcess"/>
    <dgm:cxn modelId="{ABDA97A1-9F02-4A9B-A9CE-550739A64259}" type="presParOf" srcId="{9EAABE6E-E335-4638-9301-47FB9D5A8228}" destId="{C7FCC409-787E-4B6D-B0FD-886668AAF4B6}" srcOrd="5" destOrd="0" presId="urn:microsoft.com/office/officeart/2009/3/layout/PhasedProcess"/>
    <dgm:cxn modelId="{4DC3D640-B274-4665-90D2-244FFFDFA35F}" type="presParOf" srcId="{9ADC48F0-003A-4B7C-8FC2-5A7EEE2CE90A}" destId="{6BB46353-E0BA-48A8-91B1-ECF1C03A96E9}" srcOrd="8" destOrd="0" presId="urn:microsoft.com/office/officeart/2009/3/layout/PhasedProcess"/>
    <dgm:cxn modelId="{2FDBD03C-A5BD-4B40-BB28-7EA2B798DA98}" type="presParOf" srcId="{9ADC48F0-003A-4B7C-8FC2-5A7EEE2CE90A}" destId="{F76E124F-357F-4FBC-B0DF-1EE95495FCAB}" srcOrd="9"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87B9EE-3DDA-4022-8984-743FB5F398F0}" type="doc">
      <dgm:prSet loTypeId="urn:microsoft.com/office/officeart/2005/8/layout/hProcess11" loCatId="process" qsTypeId="urn:microsoft.com/office/officeart/2005/8/quickstyle/simple1" qsCatId="simple" csTypeId="urn:microsoft.com/office/officeart/2005/8/colors/accent1_2" csCatId="accent1" phldr="1"/>
      <dgm:spPr/>
    </dgm:pt>
    <dgm:pt modelId="{43ECEA37-0768-4DA2-BEF9-9A54AE8A3052}">
      <dgm:prSet phldrT="[Tekst]"/>
      <dgm:spPr/>
      <dgm:t>
        <a:bodyPr/>
        <a:lstStyle/>
        <a:p>
          <a:r>
            <a:rPr lang="da-DK" dirty="0"/>
            <a:t>1.1. 2023 </a:t>
          </a:r>
        </a:p>
        <a:p>
          <a:r>
            <a:rPr lang="da-DK" dirty="0" err="1"/>
            <a:t>Safe</a:t>
          </a:r>
          <a:r>
            <a:rPr lang="da-DK" dirty="0"/>
            <a:t>, </a:t>
          </a:r>
          <a:r>
            <a:rPr lang="da-DK" dirty="0" err="1"/>
            <a:t>effective</a:t>
          </a:r>
          <a:r>
            <a:rPr lang="da-DK" dirty="0"/>
            <a:t> H@H model for </a:t>
          </a:r>
          <a:r>
            <a:rPr lang="da-DK" dirty="0" err="1"/>
            <a:t>epidemic</a:t>
          </a:r>
          <a:r>
            <a:rPr lang="da-DK" dirty="0"/>
            <a:t> patients</a:t>
          </a:r>
        </a:p>
      </dgm:t>
    </dgm:pt>
    <dgm:pt modelId="{32A5073C-9E26-4BC3-81ED-6EF476A6EB50}" type="parTrans" cxnId="{E1D26E37-8074-4144-82F3-CFE7821EB811}">
      <dgm:prSet/>
      <dgm:spPr/>
      <dgm:t>
        <a:bodyPr/>
        <a:lstStyle/>
        <a:p>
          <a:endParaRPr lang="da-DK"/>
        </a:p>
      </dgm:t>
    </dgm:pt>
    <dgm:pt modelId="{2B6A9898-A321-462B-A6D0-871BACB53998}" type="sibTrans" cxnId="{E1D26E37-8074-4144-82F3-CFE7821EB811}">
      <dgm:prSet/>
      <dgm:spPr/>
      <dgm:t>
        <a:bodyPr/>
        <a:lstStyle/>
        <a:p>
          <a:endParaRPr lang="da-DK"/>
        </a:p>
      </dgm:t>
    </dgm:pt>
    <dgm:pt modelId="{BCAD951C-0A8B-41B5-8E42-770A64C5095E}">
      <dgm:prSet phldrT="[Tekst]"/>
      <dgm:spPr/>
      <dgm:t>
        <a:bodyPr/>
        <a:lstStyle/>
        <a:p>
          <a:r>
            <a:rPr lang="da-DK" dirty="0"/>
            <a:t>international roll-out</a:t>
          </a:r>
        </a:p>
      </dgm:t>
    </dgm:pt>
    <dgm:pt modelId="{207A2EC0-234F-4973-838B-98CE582260F1}" type="parTrans" cxnId="{11F22037-A8B2-4313-9B2B-25538D566649}">
      <dgm:prSet/>
      <dgm:spPr/>
      <dgm:t>
        <a:bodyPr/>
        <a:lstStyle/>
        <a:p>
          <a:endParaRPr lang="da-DK"/>
        </a:p>
      </dgm:t>
    </dgm:pt>
    <dgm:pt modelId="{9DE194EE-244E-4556-826B-0B4055BC8A36}" type="sibTrans" cxnId="{11F22037-A8B2-4313-9B2B-25538D566649}">
      <dgm:prSet/>
      <dgm:spPr/>
      <dgm:t>
        <a:bodyPr/>
        <a:lstStyle/>
        <a:p>
          <a:endParaRPr lang="da-DK"/>
        </a:p>
      </dgm:t>
    </dgm:pt>
    <dgm:pt modelId="{AB036FD1-4988-441B-9EB4-ABF2104D7ABA}">
      <dgm:prSet phldrT="[Tekst]"/>
      <dgm:spPr/>
      <dgm:t>
        <a:bodyPr/>
        <a:lstStyle/>
        <a:p>
          <a:r>
            <a:rPr lang="da-DK" dirty="0"/>
            <a:t>1.6.2024</a:t>
          </a:r>
        </a:p>
        <a:p>
          <a:r>
            <a:rPr lang="da-DK" dirty="0" err="1"/>
            <a:t>safe</a:t>
          </a:r>
          <a:r>
            <a:rPr lang="da-DK" dirty="0"/>
            <a:t>, </a:t>
          </a:r>
          <a:r>
            <a:rPr lang="da-DK" dirty="0" err="1"/>
            <a:t>effective</a:t>
          </a:r>
          <a:r>
            <a:rPr lang="da-DK" dirty="0"/>
            <a:t>  H@H model for </a:t>
          </a:r>
          <a:r>
            <a:rPr lang="da-DK" dirty="0" err="1"/>
            <a:t>many</a:t>
          </a:r>
          <a:r>
            <a:rPr lang="da-DK" dirty="0"/>
            <a:t> patients &amp; </a:t>
          </a:r>
          <a:r>
            <a:rPr lang="da-DK" dirty="0" err="1"/>
            <a:t>diseases</a:t>
          </a:r>
          <a:r>
            <a:rPr lang="da-DK" dirty="0"/>
            <a:t> </a:t>
          </a:r>
        </a:p>
      </dgm:t>
    </dgm:pt>
    <dgm:pt modelId="{F1E341F9-F344-445A-B360-1C0CA8047BB3}" type="parTrans" cxnId="{F1AC076C-FCC7-468D-8756-EA4371708FA9}">
      <dgm:prSet/>
      <dgm:spPr/>
      <dgm:t>
        <a:bodyPr/>
        <a:lstStyle/>
        <a:p>
          <a:endParaRPr lang="da-DK"/>
        </a:p>
      </dgm:t>
    </dgm:pt>
    <dgm:pt modelId="{2BE2F80F-2BB1-4BE1-AC65-1C9AE0CBF735}" type="sibTrans" cxnId="{F1AC076C-FCC7-468D-8756-EA4371708FA9}">
      <dgm:prSet/>
      <dgm:spPr/>
      <dgm:t>
        <a:bodyPr/>
        <a:lstStyle/>
        <a:p>
          <a:endParaRPr lang="da-DK"/>
        </a:p>
      </dgm:t>
    </dgm:pt>
    <dgm:pt modelId="{C90D47FD-6481-433C-A7C1-7B3D46DF2DAD}" type="pres">
      <dgm:prSet presAssocID="{5687B9EE-3DDA-4022-8984-743FB5F398F0}" presName="Name0" presStyleCnt="0">
        <dgm:presLayoutVars>
          <dgm:dir/>
          <dgm:resizeHandles val="exact"/>
        </dgm:presLayoutVars>
      </dgm:prSet>
      <dgm:spPr/>
    </dgm:pt>
    <dgm:pt modelId="{2BAF6451-97C6-4AA8-91BC-8E23B3AFE4A8}" type="pres">
      <dgm:prSet presAssocID="{5687B9EE-3DDA-4022-8984-743FB5F398F0}" presName="arrow" presStyleLbl="bgShp" presStyleIdx="0" presStyleCnt="1"/>
      <dgm:spPr>
        <a:ln>
          <a:solidFill>
            <a:srgbClr val="0070C0"/>
          </a:solidFill>
        </a:ln>
      </dgm:spPr>
    </dgm:pt>
    <dgm:pt modelId="{B4627665-9FA9-4F02-9173-5326BD27264D}" type="pres">
      <dgm:prSet presAssocID="{5687B9EE-3DDA-4022-8984-743FB5F398F0}" presName="points" presStyleCnt="0"/>
      <dgm:spPr/>
    </dgm:pt>
    <dgm:pt modelId="{B789A370-A713-47A5-8459-808A69B20D6F}" type="pres">
      <dgm:prSet presAssocID="{43ECEA37-0768-4DA2-BEF9-9A54AE8A3052}" presName="compositeA" presStyleCnt="0"/>
      <dgm:spPr/>
    </dgm:pt>
    <dgm:pt modelId="{BF3F9A53-5CC0-4D3E-ADAA-BBA050B6A3DF}" type="pres">
      <dgm:prSet presAssocID="{43ECEA37-0768-4DA2-BEF9-9A54AE8A3052}" presName="textA" presStyleLbl="revTx" presStyleIdx="0" presStyleCnt="3" custScaleX="117232">
        <dgm:presLayoutVars>
          <dgm:bulletEnabled val="1"/>
        </dgm:presLayoutVars>
      </dgm:prSet>
      <dgm:spPr/>
    </dgm:pt>
    <dgm:pt modelId="{2EBFBD67-4FBC-4110-85D0-E011E5DC5397}" type="pres">
      <dgm:prSet presAssocID="{43ECEA37-0768-4DA2-BEF9-9A54AE8A3052}" presName="circleA" presStyleLbl="node1" presStyleIdx="0" presStyleCnt="3"/>
      <dgm:spPr/>
    </dgm:pt>
    <dgm:pt modelId="{6661936A-0B7B-4591-B2CB-41CCEE0104FF}" type="pres">
      <dgm:prSet presAssocID="{43ECEA37-0768-4DA2-BEF9-9A54AE8A3052}" presName="spaceA" presStyleCnt="0"/>
      <dgm:spPr/>
    </dgm:pt>
    <dgm:pt modelId="{3E76F5FE-4200-4174-BDA0-13D7C8A6314D}" type="pres">
      <dgm:prSet presAssocID="{2B6A9898-A321-462B-A6D0-871BACB53998}" presName="space" presStyleCnt="0"/>
      <dgm:spPr/>
    </dgm:pt>
    <dgm:pt modelId="{2E578246-BC4A-4D34-AF28-CE58FF990776}" type="pres">
      <dgm:prSet presAssocID="{BCAD951C-0A8B-41B5-8E42-770A64C5095E}" presName="compositeB" presStyleCnt="0"/>
      <dgm:spPr/>
    </dgm:pt>
    <dgm:pt modelId="{3433A1E4-683F-4761-A398-886FEC98109F}" type="pres">
      <dgm:prSet presAssocID="{BCAD951C-0A8B-41B5-8E42-770A64C5095E}" presName="textB" presStyleLbl="revTx" presStyleIdx="1" presStyleCnt="3" custScaleY="75682" custLinFactNeighborX="930" custLinFactNeighborY="11744">
        <dgm:presLayoutVars>
          <dgm:bulletEnabled val="1"/>
        </dgm:presLayoutVars>
      </dgm:prSet>
      <dgm:spPr/>
    </dgm:pt>
    <dgm:pt modelId="{904FD0B4-8126-4B22-89F9-B82DEC8528BD}" type="pres">
      <dgm:prSet presAssocID="{BCAD951C-0A8B-41B5-8E42-770A64C5095E}" presName="circleB" presStyleLbl="node1" presStyleIdx="1" presStyleCnt="3" custLinFactNeighborY="-27480"/>
      <dgm:spPr/>
    </dgm:pt>
    <dgm:pt modelId="{A8CBFF59-3D95-44EE-9106-15793A748A57}" type="pres">
      <dgm:prSet presAssocID="{BCAD951C-0A8B-41B5-8E42-770A64C5095E}" presName="spaceB" presStyleCnt="0"/>
      <dgm:spPr/>
    </dgm:pt>
    <dgm:pt modelId="{0D2ED406-F7C8-40AA-A194-0907D1B974AB}" type="pres">
      <dgm:prSet presAssocID="{9DE194EE-244E-4556-826B-0B4055BC8A36}" presName="space" presStyleCnt="0"/>
      <dgm:spPr/>
    </dgm:pt>
    <dgm:pt modelId="{1F36E7AF-036D-4EEC-9C96-CAE7FCD47F4B}" type="pres">
      <dgm:prSet presAssocID="{AB036FD1-4988-441B-9EB4-ABF2104D7ABA}" presName="compositeA" presStyleCnt="0"/>
      <dgm:spPr/>
    </dgm:pt>
    <dgm:pt modelId="{C449E170-6250-4CA8-B0D1-E7562AAD56DF}" type="pres">
      <dgm:prSet presAssocID="{AB036FD1-4988-441B-9EB4-ABF2104D7ABA}" presName="textA" presStyleLbl="revTx" presStyleIdx="2" presStyleCnt="3" custScaleX="132386">
        <dgm:presLayoutVars>
          <dgm:bulletEnabled val="1"/>
        </dgm:presLayoutVars>
      </dgm:prSet>
      <dgm:spPr/>
    </dgm:pt>
    <dgm:pt modelId="{B704E9C7-6BA1-4130-8863-E60C57ADC941}" type="pres">
      <dgm:prSet presAssocID="{AB036FD1-4988-441B-9EB4-ABF2104D7ABA}" presName="circleA" presStyleLbl="node1" presStyleIdx="2" presStyleCnt="3"/>
      <dgm:spPr/>
    </dgm:pt>
    <dgm:pt modelId="{54F19DE0-A0A0-4C5A-B2E6-943E91156BD6}" type="pres">
      <dgm:prSet presAssocID="{AB036FD1-4988-441B-9EB4-ABF2104D7ABA}" presName="spaceA" presStyleCnt="0"/>
      <dgm:spPr/>
    </dgm:pt>
  </dgm:ptLst>
  <dgm:cxnLst>
    <dgm:cxn modelId="{11F22037-A8B2-4313-9B2B-25538D566649}" srcId="{5687B9EE-3DDA-4022-8984-743FB5F398F0}" destId="{BCAD951C-0A8B-41B5-8E42-770A64C5095E}" srcOrd="1" destOrd="0" parTransId="{207A2EC0-234F-4973-838B-98CE582260F1}" sibTransId="{9DE194EE-244E-4556-826B-0B4055BC8A36}"/>
    <dgm:cxn modelId="{E1D26E37-8074-4144-82F3-CFE7821EB811}" srcId="{5687B9EE-3DDA-4022-8984-743FB5F398F0}" destId="{43ECEA37-0768-4DA2-BEF9-9A54AE8A3052}" srcOrd="0" destOrd="0" parTransId="{32A5073C-9E26-4BC3-81ED-6EF476A6EB50}" sibTransId="{2B6A9898-A321-462B-A6D0-871BACB53998}"/>
    <dgm:cxn modelId="{8DD0C65C-24E4-465C-94E7-5B2CFF6416D5}" type="presOf" srcId="{5687B9EE-3DDA-4022-8984-743FB5F398F0}" destId="{C90D47FD-6481-433C-A7C1-7B3D46DF2DAD}" srcOrd="0" destOrd="0" presId="urn:microsoft.com/office/officeart/2005/8/layout/hProcess11"/>
    <dgm:cxn modelId="{6CEBEE5E-A9E4-451C-9591-BFE072E733DB}" type="presOf" srcId="{BCAD951C-0A8B-41B5-8E42-770A64C5095E}" destId="{3433A1E4-683F-4761-A398-886FEC98109F}" srcOrd="0" destOrd="0" presId="urn:microsoft.com/office/officeart/2005/8/layout/hProcess11"/>
    <dgm:cxn modelId="{3598E36B-FE15-4B90-AD49-564E0C7F63AB}" type="presOf" srcId="{43ECEA37-0768-4DA2-BEF9-9A54AE8A3052}" destId="{BF3F9A53-5CC0-4D3E-ADAA-BBA050B6A3DF}" srcOrd="0" destOrd="0" presId="urn:microsoft.com/office/officeart/2005/8/layout/hProcess11"/>
    <dgm:cxn modelId="{F1AC076C-FCC7-468D-8756-EA4371708FA9}" srcId="{5687B9EE-3DDA-4022-8984-743FB5F398F0}" destId="{AB036FD1-4988-441B-9EB4-ABF2104D7ABA}" srcOrd="2" destOrd="0" parTransId="{F1E341F9-F344-445A-B360-1C0CA8047BB3}" sibTransId="{2BE2F80F-2BB1-4BE1-AC65-1C9AE0CBF735}"/>
    <dgm:cxn modelId="{6003EA76-70A7-4A48-BC4B-E5F929E58F92}" type="presOf" srcId="{AB036FD1-4988-441B-9EB4-ABF2104D7ABA}" destId="{C449E170-6250-4CA8-B0D1-E7562AAD56DF}" srcOrd="0" destOrd="0" presId="urn:microsoft.com/office/officeart/2005/8/layout/hProcess11"/>
    <dgm:cxn modelId="{5CF8C951-5004-4181-ACE3-9E7F50196B9B}" type="presParOf" srcId="{C90D47FD-6481-433C-A7C1-7B3D46DF2DAD}" destId="{2BAF6451-97C6-4AA8-91BC-8E23B3AFE4A8}" srcOrd="0" destOrd="0" presId="urn:microsoft.com/office/officeart/2005/8/layout/hProcess11"/>
    <dgm:cxn modelId="{D665EEF8-5C88-48D6-AC85-D96AEF8E36C4}" type="presParOf" srcId="{C90D47FD-6481-433C-A7C1-7B3D46DF2DAD}" destId="{B4627665-9FA9-4F02-9173-5326BD27264D}" srcOrd="1" destOrd="0" presId="urn:microsoft.com/office/officeart/2005/8/layout/hProcess11"/>
    <dgm:cxn modelId="{3F8B6C9A-D822-4706-9A75-90AE961C4A20}" type="presParOf" srcId="{B4627665-9FA9-4F02-9173-5326BD27264D}" destId="{B789A370-A713-47A5-8459-808A69B20D6F}" srcOrd="0" destOrd="0" presId="urn:microsoft.com/office/officeart/2005/8/layout/hProcess11"/>
    <dgm:cxn modelId="{D0CFCF37-5CDB-4181-8C30-E8815711A0DC}" type="presParOf" srcId="{B789A370-A713-47A5-8459-808A69B20D6F}" destId="{BF3F9A53-5CC0-4D3E-ADAA-BBA050B6A3DF}" srcOrd="0" destOrd="0" presId="urn:microsoft.com/office/officeart/2005/8/layout/hProcess11"/>
    <dgm:cxn modelId="{5168FF73-B3CC-4EEC-8EDA-087000A378B3}" type="presParOf" srcId="{B789A370-A713-47A5-8459-808A69B20D6F}" destId="{2EBFBD67-4FBC-4110-85D0-E011E5DC5397}" srcOrd="1" destOrd="0" presId="urn:microsoft.com/office/officeart/2005/8/layout/hProcess11"/>
    <dgm:cxn modelId="{891CCA3D-F89A-43AD-8C74-1738885B6712}" type="presParOf" srcId="{B789A370-A713-47A5-8459-808A69B20D6F}" destId="{6661936A-0B7B-4591-B2CB-41CCEE0104FF}" srcOrd="2" destOrd="0" presId="urn:microsoft.com/office/officeart/2005/8/layout/hProcess11"/>
    <dgm:cxn modelId="{78F5B6C3-2E34-42BB-8844-6232F9AC9C5E}" type="presParOf" srcId="{B4627665-9FA9-4F02-9173-5326BD27264D}" destId="{3E76F5FE-4200-4174-BDA0-13D7C8A6314D}" srcOrd="1" destOrd="0" presId="urn:microsoft.com/office/officeart/2005/8/layout/hProcess11"/>
    <dgm:cxn modelId="{80A5FB33-2C7A-49D9-8078-E36844954056}" type="presParOf" srcId="{B4627665-9FA9-4F02-9173-5326BD27264D}" destId="{2E578246-BC4A-4D34-AF28-CE58FF990776}" srcOrd="2" destOrd="0" presId="urn:microsoft.com/office/officeart/2005/8/layout/hProcess11"/>
    <dgm:cxn modelId="{7149FE08-116A-4EB6-AB65-88E53E468787}" type="presParOf" srcId="{2E578246-BC4A-4D34-AF28-CE58FF990776}" destId="{3433A1E4-683F-4761-A398-886FEC98109F}" srcOrd="0" destOrd="0" presId="urn:microsoft.com/office/officeart/2005/8/layout/hProcess11"/>
    <dgm:cxn modelId="{4E13BBAF-C2DE-4A3A-AD3E-347A41DFFD4B}" type="presParOf" srcId="{2E578246-BC4A-4D34-AF28-CE58FF990776}" destId="{904FD0B4-8126-4B22-89F9-B82DEC8528BD}" srcOrd="1" destOrd="0" presId="urn:microsoft.com/office/officeart/2005/8/layout/hProcess11"/>
    <dgm:cxn modelId="{5226EE3A-A7F2-423E-8107-96CB9E3DB421}" type="presParOf" srcId="{2E578246-BC4A-4D34-AF28-CE58FF990776}" destId="{A8CBFF59-3D95-44EE-9106-15793A748A57}" srcOrd="2" destOrd="0" presId="urn:microsoft.com/office/officeart/2005/8/layout/hProcess11"/>
    <dgm:cxn modelId="{F90D060E-5E54-4A7C-B5A1-CD0B6D1AC13E}" type="presParOf" srcId="{B4627665-9FA9-4F02-9173-5326BD27264D}" destId="{0D2ED406-F7C8-40AA-A194-0907D1B974AB}" srcOrd="3" destOrd="0" presId="urn:microsoft.com/office/officeart/2005/8/layout/hProcess11"/>
    <dgm:cxn modelId="{60D7CCE7-737A-4C1F-BBF0-03AF792781F8}" type="presParOf" srcId="{B4627665-9FA9-4F02-9173-5326BD27264D}" destId="{1F36E7AF-036D-4EEC-9C96-CAE7FCD47F4B}" srcOrd="4" destOrd="0" presId="urn:microsoft.com/office/officeart/2005/8/layout/hProcess11"/>
    <dgm:cxn modelId="{AF7BF8CE-4104-4C5B-8729-BCD8F11557EE}" type="presParOf" srcId="{1F36E7AF-036D-4EEC-9C96-CAE7FCD47F4B}" destId="{C449E170-6250-4CA8-B0D1-E7562AAD56DF}" srcOrd="0" destOrd="0" presId="urn:microsoft.com/office/officeart/2005/8/layout/hProcess11"/>
    <dgm:cxn modelId="{48B35006-0549-4208-885A-BB90530AC229}" type="presParOf" srcId="{1F36E7AF-036D-4EEC-9C96-CAE7FCD47F4B}" destId="{B704E9C7-6BA1-4130-8863-E60C57ADC941}" srcOrd="1" destOrd="0" presId="urn:microsoft.com/office/officeart/2005/8/layout/hProcess11"/>
    <dgm:cxn modelId="{0D2EEC5E-362D-48F2-BD2C-0E16474570A2}" type="presParOf" srcId="{1F36E7AF-036D-4EEC-9C96-CAE7FCD47F4B}" destId="{54F19DE0-A0A0-4C5A-B2E6-943E91156BD6}"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93A310-C2D3-434B-A608-AB3BAADDD2F6}">
      <dsp:nvSpPr>
        <dsp:cNvPr id="0" name=""/>
        <dsp:cNvSpPr/>
      </dsp:nvSpPr>
      <dsp:spPr>
        <a:xfrm>
          <a:off x="1019196" y="225285"/>
          <a:ext cx="3243188" cy="3243188"/>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Accuracy</a:t>
          </a:r>
          <a:endParaRPr lang="LID4096" sz="1300" kern="1200" dirty="0"/>
        </a:p>
      </dsp:txBody>
      <dsp:txXfrm>
        <a:off x="2675539" y="572770"/>
        <a:ext cx="945930" cy="694969"/>
      </dsp:txXfrm>
    </dsp:sp>
    <dsp:sp modelId="{6F4E54EE-39E7-4E31-8D45-649CB7BC62BE}">
      <dsp:nvSpPr>
        <dsp:cNvPr id="0" name=""/>
        <dsp:cNvSpPr/>
      </dsp:nvSpPr>
      <dsp:spPr>
        <a:xfrm>
          <a:off x="922672" y="392464"/>
          <a:ext cx="3243188" cy="3243188"/>
        </a:xfrm>
        <a:prstGeom prst="pie">
          <a:avLst>
            <a:gd name="adj1" fmla="val 19800000"/>
            <a:gd name="adj2" fmla="val 180000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Completeness</a:t>
          </a:r>
          <a:endParaRPr lang="LID4096" sz="1300" kern="1200" dirty="0"/>
        </a:p>
      </dsp:txBody>
      <dsp:txXfrm>
        <a:off x="3142712" y="1685879"/>
        <a:ext cx="980678" cy="656359"/>
      </dsp:txXfrm>
    </dsp:sp>
    <dsp:sp modelId="{979B75B9-13A5-4B59-8615-4CCA6E0FA23E}">
      <dsp:nvSpPr>
        <dsp:cNvPr id="0" name=""/>
        <dsp:cNvSpPr/>
      </dsp:nvSpPr>
      <dsp:spPr>
        <a:xfrm>
          <a:off x="922672" y="392464"/>
          <a:ext cx="3243188" cy="3243188"/>
        </a:xfrm>
        <a:prstGeom prst="pie">
          <a:avLst>
            <a:gd name="adj1" fmla="val 1800000"/>
            <a:gd name="adj2" fmla="val 540000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Consistency</a:t>
          </a:r>
          <a:endParaRPr lang="LID4096" sz="1300" kern="1200" dirty="0"/>
        </a:p>
      </dsp:txBody>
      <dsp:txXfrm>
        <a:off x="2579015" y="2593199"/>
        <a:ext cx="945930" cy="694969"/>
      </dsp:txXfrm>
    </dsp:sp>
    <dsp:sp modelId="{782FF7B3-4180-4A93-83E3-F141AFD22D8C}">
      <dsp:nvSpPr>
        <dsp:cNvPr id="0" name=""/>
        <dsp:cNvSpPr/>
      </dsp:nvSpPr>
      <dsp:spPr>
        <a:xfrm>
          <a:off x="922672" y="392464"/>
          <a:ext cx="3243188" cy="3243188"/>
        </a:xfrm>
        <a:prstGeom prst="pie">
          <a:avLst>
            <a:gd name="adj1" fmla="val 5400000"/>
            <a:gd name="adj2" fmla="val 900000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Validity</a:t>
          </a:r>
          <a:endParaRPr lang="LID4096" sz="1300" kern="1200" dirty="0"/>
        </a:p>
      </dsp:txBody>
      <dsp:txXfrm>
        <a:off x="1563588" y="2593199"/>
        <a:ext cx="945930" cy="694969"/>
      </dsp:txXfrm>
    </dsp:sp>
    <dsp:sp modelId="{99369CF2-DDEE-4177-ABBA-A1536F87411B}">
      <dsp:nvSpPr>
        <dsp:cNvPr id="0" name=""/>
        <dsp:cNvSpPr/>
      </dsp:nvSpPr>
      <dsp:spPr>
        <a:xfrm>
          <a:off x="922672" y="392464"/>
          <a:ext cx="3243188" cy="3243188"/>
        </a:xfrm>
        <a:prstGeom prst="pie">
          <a:avLst>
            <a:gd name="adj1" fmla="val 9000000"/>
            <a:gd name="adj2" fmla="val 1260000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Uniqueness</a:t>
          </a:r>
          <a:endParaRPr lang="LID4096" sz="1300" kern="1200" dirty="0"/>
        </a:p>
      </dsp:txBody>
      <dsp:txXfrm>
        <a:off x="972865" y="1685879"/>
        <a:ext cx="980678" cy="656359"/>
      </dsp:txXfrm>
    </dsp:sp>
    <dsp:sp modelId="{1E6E62AC-2B69-45E7-932E-77921F6CC812}">
      <dsp:nvSpPr>
        <dsp:cNvPr id="0" name=""/>
        <dsp:cNvSpPr/>
      </dsp:nvSpPr>
      <dsp:spPr>
        <a:xfrm>
          <a:off x="922672" y="392464"/>
          <a:ext cx="3243188" cy="3243188"/>
        </a:xfrm>
        <a:prstGeom prst="pie">
          <a:avLst>
            <a:gd name="adj1" fmla="val 12600000"/>
            <a:gd name="adj2" fmla="val 1620000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Integrity</a:t>
          </a:r>
          <a:endParaRPr lang="LID4096" sz="1300" kern="1200" dirty="0"/>
        </a:p>
      </dsp:txBody>
      <dsp:txXfrm>
        <a:off x="1563588" y="739948"/>
        <a:ext cx="945930" cy="694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602FE-950D-4B27-8392-B6E4F70EE5E6}">
      <dsp:nvSpPr>
        <dsp:cNvPr id="0" name=""/>
        <dsp:cNvSpPr/>
      </dsp:nvSpPr>
      <dsp:spPr>
        <a:xfrm rot="5400000">
          <a:off x="275" y="1580221"/>
          <a:ext cx="3583486" cy="3584037"/>
        </a:xfrm>
        <a:prstGeom prst="blockArc">
          <a:avLst>
            <a:gd name="adj1" fmla="val 13500000"/>
            <a:gd name="adj2" fmla="val 18900000"/>
            <a:gd name="adj3" fmla="val 496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48DDDA-CAC5-4F8A-B2F4-97D7922D3A6E}">
      <dsp:nvSpPr>
        <dsp:cNvPr id="0" name=""/>
        <dsp:cNvSpPr/>
      </dsp:nvSpPr>
      <dsp:spPr>
        <a:xfrm rot="16200000">
          <a:off x="3688417" y="1580221"/>
          <a:ext cx="3583486" cy="3584037"/>
        </a:xfrm>
        <a:prstGeom prst="blockArc">
          <a:avLst>
            <a:gd name="adj1" fmla="val 13500000"/>
            <a:gd name="adj2" fmla="val 18900000"/>
            <a:gd name="adj3" fmla="val 496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F9E249-A392-4FE5-8CE3-FDF01EA58503}">
      <dsp:nvSpPr>
        <dsp:cNvPr id="0" name=""/>
        <dsp:cNvSpPr/>
      </dsp:nvSpPr>
      <dsp:spPr>
        <a:xfrm>
          <a:off x="4112154" y="4693308"/>
          <a:ext cx="2720831" cy="716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a-DK" sz="3000" kern="1200" dirty="0" err="1"/>
            <a:t>Implementation</a:t>
          </a:r>
          <a:endParaRPr lang="da-DK" sz="3000" kern="1200" dirty="0"/>
        </a:p>
      </dsp:txBody>
      <dsp:txXfrm>
        <a:off x="4112154" y="4693308"/>
        <a:ext cx="2720831" cy="716927"/>
      </dsp:txXfrm>
    </dsp:sp>
    <dsp:sp modelId="{5F1A4F65-505D-4AD1-B4D6-95B932192B3D}">
      <dsp:nvSpPr>
        <dsp:cNvPr id="0" name=""/>
        <dsp:cNvSpPr/>
      </dsp:nvSpPr>
      <dsp:spPr>
        <a:xfrm rot="5400000">
          <a:off x="3573468" y="1580221"/>
          <a:ext cx="3583486" cy="3584037"/>
        </a:xfrm>
        <a:prstGeom prst="blockArc">
          <a:avLst>
            <a:gd name="adj1" fmla="val 13500000"/>
            <a:gd name="adj2" fmla="val 18900000"/>
            <a:gd name="adj3" fmla="val 496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337037-0D35-4422-8D6D-02F68B1A33C7}">
      <dsp:nvSpPr>
        <dsp:cNvPr id="0" name=""/>
        <dsp:cNvSpPr/>
      </dsp:nvSpPr>
      <dsp:spPr>
        <a:xfrm rot="16200000">
          <a:off x="7260526" y="1580221"/>
          <a:ext cx="3583486" cy="3584037"/>
        </a:xfrm>
        <a:prstGeom prst="blockArc">
          <a:avLst>
            <a:gd name="adj1" fmla="val 13500000"/>
            <a:gd name="adj2" fmla="val 18900000"/>
            <a:gd name="adj3" fmla="val 496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0C2DA-2B5B-4CAB-8889-F285BA5117A5}">
      <dsp:nvSpPr>
        <dsp:cNvPr id="0" name=""/>
        <dsp:cNvSpPr/>
      </dsp:nvSpPr>
      <dsp:spPr>
        <a:xfrm>
          <a:off x="7422915" y="4693308"/>
          <a:ext cx="2720831" cy="716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a-DK" sz="3000" kern="1200" dirty="0" err="1"/>
            <a:t>Effectevaluation</a:t>
          </a:r>
          <a:endParaRPr lang="da-DK" sz="3000" kern="1200" dirty="0"/>
        </a:p>
      </dsp:txBody>
      <dsp:txXfrm>
        <a:off x="7422915" y="4693308"/>
        <a:ext cx="2720831" cy="716927"/>
      </dsp:txXfrm>
    </dsp:sp>
    <dsp:sp modelId="{B6FB3920-8C83-40ED-8F91-D27191EA4CC7}">
      <dsp:nvSpPr>
        <dsp:cNvPr id="0" name=""/>
        <dsp:cNvSpPr/>
      </dsp:nvSpPr>
      <dsp:spPr>
        <a:xfrm>
          <a:off x="4024727" y="2608751"/>
          <a:ext cx="1641868" cy="1641868"/>
        </a:xfrm>
        <a:prstGeom prst="ellipse">
          <a:avLst/>
        </a:prstGeom>
        <a:solidFill>
          <a:srgbClr val="82B6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a-DK" sz="1800" kern="1200" dirty="0"/>
            <a:t>Pilot</a:t>
          </a:r>
        </a:p>
      </dsp:txBody>
      <dsp:txXfrm>
        <a:off x="4253997" y="2802363"/>
        <a:ext cx="946662" cy="1254645"/>
      </dsp:txXfrm>
    </dsp:sp>
    <dsp:sp modelId="{766AFA24-4EC2-413E-859D-CB91661F4827}">
      <dsp:nvSpPr>
        <dsp:cNvPr id="0" name=""/>
        <dsp:cNvSpPr/>
      </dsp:nvSpPr>
      <dsp:spPr>
        <a:xfrm>
          <a:off x="5208056" y="2608751"/>
          <a:ext cx="1641868" cy="1641868"/>
        </a:xfrm>
        <a:prstGeom prst="ellipse">
          <a:avLst/>
        </a:prstGeom>
        <a:solidFill>
          <a:schemeClr val="accent5">
            <a:alpha val="50000"/>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a-DK" sz="1800" kern="1200" dirty="0"/>
            <a:t>Feasibility</a:t>
          </a:r>
        </a:p>
      </dsp:txBody>
      <dsp:txXfrm>
        <a:off x="5673991" y="2802363"/>
        <a:ext cx="946662" cy="1254645"/>
      </dsp:txXfrm>
    </dsp:sp>
    <dsp:sp modelId="{4BB0DE91-BC63-4D27-B7D4-73A76AC35DE5}">
      <dsp:nvSpPr>
        <dsp:cNvPr id="0" name=""/>
        <dsp:cNvSpPr/>
      </dsp:nvSpPr>
      <dsp:spPr>
        <a:xfrm>
          <a:off x="1033646" y="2124492"/>
          <a:ext cx="1135459" cy="1135486"/>
        </a:xfrm>
        <a:prstGeom prst="ellipse">
          <a:avLst/>
        </a:prstGeom>
        <a:solidFill>
          <a:schemeClr val="accent5">
            <a:alpha val="50000"/>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a-DK" sz="2800" kern="1200" dirty="0"/>
            <a:t>App</a:t>
          </a:r>
        </a:p>
      </dsp:txBody>
      <dsp:txXfrm>
        <a:off x="1199930" y="2290780"/>
        <a:ext cx="802891" cy="802910"/>
      </dsp:txXfrm>
    </dsp:sp>
    <dsp:sp modelId="{E35729B4-7115-41F5-927A-C3DE9B75F85B}">
      <dsp:nvSpPr>
        <dsp:cNvPr id="0" name=""/>
        <dsp:cNvSpPr/>
      </dsp:nvSpPr>
      <dsp:spPr>
        <a:xfrm>
          <a:off x="614871" y="3073809"/>
          <a:ext cx="557746" cy="557523"/>
        </a:xfrm>
        <a:prstGeom prst="ellipse">
          <a:avLst/>
        </a:prstGeom>
        <a:solidFill>
          <a:schemeClr val="accent5">
            <a:alpha val="50000"/>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26E9A83-A8F5-4AC4-9427-03E656675E08}">
      <dsp:nvSpPr>
        <dsp:cNvPr id="0" name=""/>
        <dsp:cNvSpPr/>
      </dsp:nvSpPr>
      <dsp:spPr>
        <a:xfrm>
          <a:off x="2262285" y="2347846"/>
          <a:ext cx="324531" cy="324319"/>
        </a:xfrm>
        <a:prstGeom prst="ellipse">
          <a:avLst/>
        </a:prstGeom>
        <a:solidFill>
          <a:schemeClr val="accent5">
            <a:alpha val="50000"/>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1AF45DA-7681-4295-A6E5-700F7F46483F}">
      <dsp:nvSpPr>
        <dsp:cNvPr id="0" name=""/>
        <dsp:cNvSpPr/>
      </dsp:nvSpPr>
      <dsp:spPr>
        <a:xfrm>
          <a:off x="2141684" y="2802681"/>
          <a:ext cx="1135459" cy="1135486"/>
        </a:xfrm>
        <a:prstGeom prst="ellipse">
          <a:avLst/>
        </a:prstGeom>
        <a:solidFill>
          <a:schemeClr val="accent5">
            <a:alpha val="50000"/>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a-DK" sz="2800" kern="1200" dirty="0"/>
            <a:t>VEC</a:t>
          </a:r>
        </a:p>
      </dsp:txBody>
      <dsp:txXfrm>
        <a:off x="2307968" y="2968969"/>
        <a:ext cx="802891" cy="802910"/>
      </dsp:txXfrm>
    </dsp:sp>
    <dsp:sp modelId="{C91A34BF-9E39-43EF-9082-84896E85EABA}">
      <dsp:nvSpPr>
        <dsp:cNvPr id="0" name=""/>
        <dsp:cNvSpPr/>
      </dsp:nvSpPr>
      <dsp:spPr>
        <a:xfrm>
          <a:off x="2260421" y="4007611"/>
          <a:ext cx="324531" cy="324319"/>
        </a:xfrm>
        <a:prstGeom prst="ellipse">
          <a:avLst/>
        </a:prstGeom>
        <a:solidFill>
          <a:schemeClr val="accent5">
            <a:alpha val="50000"/>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7FCC409-787E-4B6D-B0FD-886668AAF4B6}">
      <dsp:nvSpPr>
        <dsp:cNvPr id="0" name=""/>
        <dsp:cNvSpPr/>
      </dsp:nvSpPr>
      <dsp:spPr>
        <a:xfrm>
          <a:off x="1053879" y="3451565"/>
          <a:ext cx="1135459" cy="1135486"/>
        </a:xfrm>
        <a:prstGeom prst="ellipse">
          <a:avLst/>
        </a:prstGeom>
        <a:solidFill>
          <a:schemeClr val="accent5">
            <a:alpha val="50000"/>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a-DK" sz="2800" kern="1200" dirty="0"/>
            <a:t>SOP</a:t>
          </a:r>
        </a:p>
      </dsp:txBody>
      <dsp:txXfrm>
        <a:off x="1220163" y="3617853"/>
        <a:ext cx="802891" cy="802910"/>
      </dsp:txXfrm>
    </dsp:sp>
    <dsp:sp modelId="{6BB46353-E0BA-48A8-91B1-ECF1C03A96E9}">
      <dsp:nvSpPr>
        <dsp:cNvPr id="0" name=""/>
        <dsp:cNvSpPr/>
      </dsp:nvSpPr>
      <dsp:spPr>
        <a:xfrm>
          <a:off x="7731977" y="2321168"/>
          <a:ext cx="2092947" cy="209256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a-DK" sz="3000" kern="1200" dirty="0"/>
            <a:t>RCT</a:t>
          </a:r>
        </a:p>
      </dsp:txBody>
      <dsp:txXfrm>
        <a:off x="8038482" y="2627618"/>
        <a:ext cx="1479937" cy="1479669"/>
      </dsp:txXfrm>
    </dsp:sp>
    <dsp:sp modelId="{F76E124F-357F-4FBC-B0DF-1EE95495FCAB}">
      <dsp:nvSpPr>
        <dsp:cNvPr id="0" name=""/>
        <dsp:cNvSpPr/>
      </dsp:nvSpPr>
      <dsp:spPr>
        <a:xfrm>
          <a:off x="673430" y="4693308"/>
          <a:ext cx="2720831" cy="716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a-DK" sz="3000" kern="1200" dirty="0"/>
            <a:t>Design</a:t>
          </a:r>
        </a:p>
      </dsp:txBody>
      <dsp:txXfrm>
        <a:off x="673430" y="4693308"/>
        <a:ext cx="2720831" cy="7169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602FE-950D-4B27-8392-B6E4F70EE5E6}">
      <dsp:nvSpPr>
        <dsp:cNvPr id="0" name=""/>
        <dsp:cNvSpPr/>
      </dsp:nvSpPr>
      <dsp:spPr>
        <a:xfrm rot="5400000">
          <a:off x="275" y="1580221"/>
          <a:ext cx="3583486" cy="3584037"/>
        </a:xfrm>
        <a:prstGeom prst="blockArc">
          <a:avLst>
            <a:gd name="adj1" fmla="val 13500000"/>
            <a:gd name="adj2" fmla="val 18900000"/>
            <a:gd name="adj3" fmla="val 496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48DDDA-CAC5-4F8A-B2F4-97D7922D3A6E}">
      <dsp:nvSpPr>
        <dsp:cNvPr id="0" name=""/>
        <dsp:cNvSpPr/>
      </dsp:nvSpPr>
      <dsp:spPr>
        <a:xfrm rot="16200000">
          <a:off x="3688417" y="1580221"/>
          <a:ext cx="3583486" cy="3584037"/>
        </a:xfrm>
        <a:prstGeom prst="blockArc">
          <a:avLst>
            <a:gd name="adj1" fmla="val 13500000"/>
            <a:gd name="adj2" fmla="val 18900000"/>
            <a:gd name="adj3" fmla="val 496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F9E249-A392-4FE5-8CE3-FDF01EA58503}">
      <dsp:nvSpPr>
        <dsp:cNvPr id="0" name=""/>
        <dsp:cNvSpPr/>
      </dsp:nvSpPr>
      <dsp:spPr>
        <a:xfrm>
          <a:off x="4112154" y="4693308"/>
          <a:ext cx="2720831" cy="716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a-DK" sz="3000" kern="1200" dirty="0" err="1"/>
            <a:t>Implementation</a:t>
          </a:r>
          <a:endParaRPr lang="da-DK" sz="3000" kern="1200" dirty="0"/>
        </a:p>
      </dsp:txBody>
      <dsp:txXfrm>
        <a:off x="4112154" y="4693308"/>
        <a:ext cx="2720831" cy="716927"/>
      </dsp:txXfrm>
    </dsp:sp>
    <dsp:sp modelId="{5F1A4F65-505D-4AD1-B4D6-95B932192B3D}">
      <dsp:nvSpPr>
        <dsp:cNvPr id="0" name=""/>
        <dsp:cNvSpPr/>
      </dsp:nvSpPr>
      <dsp:spPr>
        <a:xfrm rot="5400000">
          <a:off x="3573468" y="1580221"/>
          <a:ext cx="3583486" cy="3584037"/>
        </a:xfrm>
        <a:prstGeom prst="blockArc">
          <a:avLst>
            <a:gd name="adj1" fmla="val 13500000"/>
            <a:gd name="adj2" fmla="val 18900000"/>
            <a:gd name="adj3" fmla="val 496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337037-0D35-4422-8D6D-02F68B1A33C7}">
      <dsp:nvSpPr>
        <dsp:cNvPr id="0" name=""/>
        <dsp:cNvSpPr/>
      </dsp:nvSpPr>
      <dsp:spPr>
        <a:xfrm rot="16200000">
          <a:off x="7260526" y="1580221"/>
          <a:ext cx="3583486" cy="3584037"/>
        </a:xfrm>
        <a:prstGeom prst="blockArc">
          <a:avLst>
            <a:gd name="adj1" fmla="val 13500000"/>
            <a:gd name="adj2" fmla="val 18900000"/>
            <a:gd name="adj3" fmla="val 496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A0C2DA-2B5B-4CAB-8889-F285BA5117A5}">
      <dsp:nvSpPr>
        <dsp:cNvPr id="0" name=""/>
        <dsp:cNvSpPr/>
      </dsp:nvSpPr>
      <dsp:spPr>
        <a:xfrm>
          <a:off x="7422915" y="4693308"/>
          <a:ext cx="2720831" cy="716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a-DK" sz="3000" kern="1200" dirty="0" err="1"/>
            <a:t>Effectevaluation</a:t>
          </a:r>
          <a:endParaRPr lang="da-DK" sz="3000" kern="1200" dirty="0"/>
        </a:p>
      </dsp:txBody>
      <dsp:txXfrm>
        <a:off x="7422915" y="4693308"/>
        <a:ext cx="2720831" cy="716927"/>
      </dsp:txXfrm>
    </dsp:sp>
    <dsp:sp modelId="{B6FB3920-8C83-40ED-8F91-D27191EA4CC7}">
      <dsp:nvSpPr>
        <dsp:cNvPr id="0" name=""/>
        <dsp:cNvSpPr/>
      </dsp:nvSpPr>
      <dsp:spPr>
        <a:xfrm>
          <a:off x="4024727" y="2608751"/>
          <a:ext cx="1641868" cy="1641868"/>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a-DK" sz="1800" kern="1200" dirty="0"/>
            <a:t>Pilot</a:t>
          </a:r>
        </a:p>
      </dsp:txBody>
      <dsp:txXfrm>
        <a:off x="4253997" y="2802363"/>
        <a:ext cx="946662" cy="1254645"/>
      </dsp:txXfrm>
    </dsp:sp>
    <dsp:sp modelId="{766AFA24-4EC2-413E-859D-CB91661F4827}">
      <dsp:nvSpPr>
        <dsp:cNvPr id="0" name=""/>
        <dsp:cNvSpPr/>
      </dsp:nvSpPr>
      <dsp:spPr>
        <a:xfrm>
          <a:off x="5208056" y="2608751"/>
          <a:ext cx="1641868" cy="1641868"/>
        </a:xfrm>
        <a:prstGeom prst="ellipse">
          <a:avLst/>
        </a:prstGeom>
        <a:solidFill>
          <a:srgbClr val="81C5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da-DK" sz="1800" kern="1200" dirty="0"/>
            <a:t>Feasibility</a:t>
          </a:r>
        </a:p>
      </dsp:txBody>
      <dsp:txXfrm>
        <a:off x="5673991" y="2802363"/>
        <a:ext cx="946662" cy="1254645"/>
      </dsp:txXfrm>
    </dsp:sp>
    <dsp:sp modelId="{4BB0DE91-BC63-4D27-B7D4-73A76AC35DE5}">
      <dsp:nvSpPr>
        <dsp:cNvPr id="0" name=""/>
        <dsp:cNvSpPr/>
      </dsp:nvSpPr>
      <dsp:spPr>
        <a:xfrm>
          <a:off x="1033646" y="2124492"/>
          <a:ext cx="1135459" cy="1135486"/>
        </a:xfrm>
        <a:prstGeom prst="ellipse">
          <a:avLst/>
        </a:prstGeom>
        <a:solidFill>
          <a:srgbClr val="7CCAC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a-DK" sz="2800" kern="1200" dirty="0"/>
            <a:t>App</a:t>
          </a:r>
        </a:p>
      </dsp:txBody>
      <dsp:txXfrm>
        <a:off x="1199930" y="2290780"/>
        <a:ext cx="802891" cy="802910"/>
      </dsp:txXfrm>
    </dsp:sp>
    <dsp:sp modelId="{E35729B4-7115-41F5-927A-C3DE9B75F85B}">
      <dsp:nvSpPr>
        <dsp:cNvPr id="0" name=""/>
        <dsp:cNvSpPr/>
      </dsp:nvSpPr>
      <dsp:spPr>
        <a:xfrm>
          <a:off x="614871" y="3073809"/>
          <a:ext cx="557746" cy="557523"/>
        </a:xfrm>
        <a:prstGeom prst="ellipse">
          <a:avLst/>
        </a:prstGeom>
        <a:solidFill>
          <a:schemeClr val="accent5">
            <a:alpha val="50000"/>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826E9A83-A8F5-4AC4-9427-03E656675E08}">
      <dsp:nvSpPr>
        <dsp:cNvPr id="0" name=""/>
        <dsp:cNvSpPr/>
      </dsp:nvSpPr>
      <dsp:spPr>
        <a:xfrm>
          <a:off x="2262285" y="2347846"/>
          <a:ext cx="324531" cy="324319"/>
        </a:xfrm>
        <a:prstGeom prst="ellipse">
          <a:avLst/>
        </a:prstGeom>
        <a:solidFill>
          <a:schemeClr val="accent5">
            <a:alpha val="50000"/>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1AF45DA-7681-4295-A6E5-700F7F46483F}">
      <dsp:nvSpPr>
        <dsp:cNvPr id="0" name=""/>
        <dsp:cNvSpPr/>
      </dsp:nvSpPr>
      <dsp:spPr>
        <a:xfrm>
          <a:off x="2141684" y="2802681"/>
          <a:ext cx="1135459" cy="1135486"/>
        </a:xfrm>
        <a:prstGeom prst="ellipse">
          <a:avLst/>
        </a:prstGeom>
        <a:solidFill>
          <a:schemeClr val="accent5">
            <a:alpha val="50000"/>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a-DK" sz="2800" kern="1200" dirty="0"/>
            <a:t>VEC</a:t>
          </a:r>
        </a:p>
      </dsp:txBody>
      <dsp:txXfrm>
        <a:off x="2307968" y="2968969"/>
        <a:ext cx="802891" cy="802910"/>
      </dsp:txXfrm>
    </dsp:sp>
    <dsp:sp modelId="{C91A34BF-9E39-43EF-9082-84896E85EABA}">
      <dsp:nvSpPr>
        <dsp:cNvPr id="0" name=""/>
        <dsp:cNvSpPr/>
      </dsp:nvSpPr>
      <dsp:spPr>
        <a:xfrm>
          <a:off x="2260421" y="4007611"/>
          <a:ext cx="324531" cy="324319"/>
        </a:xfrm>
        <a:prstGeom prst="ellipse">
          <a:avLst/>
        </a:prstGeom>
        <a:solidFill>
          <a:schemeClr val="accent5">
            <a:alpha val="50000"/>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7FCC409-787E-4B6D-B0FD-886668AAF4B6}">
      <dsp:nvSpPr>
        <dsp:cNvPr id="0" name=""/>
        <dsp:cNvSpPr/>
      </dsp:nvSpPr>
      <dsp:spPr>
        <a:xfrm>
          <a:off x="1053879" y="3451565"/>
          <a:ext cx="1135459" cy="1135486"/>
        </a:xfrm>
        <a:prstGeom prst="ellipse">
          <a:avLst/>
        </a:prstGeom>
        <a:solidFill>
          <a:schemeClr val="accent5">
            <a:alpha val="50000"/>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da-DK" sz="2800" kern="1200" dirty="0"/>
            <a:t>SOP</a:t>
          </a:r>
        </a:p>
      </dsp:txBody>
      <dsp:txXfrm>
        <a:off x="1220163" y="3617853"/>
        <a:ext cx="802891" cy="802910"/>
      </dsp:txXfrm>
    </dsp:sp>
    <dsp:sp modelId="{6BB46353-E0BA-48A8-91B1-ECF1C03A96E9}">
      <dsp:nvSpPr>
        <dsp:cNvPr id="0" name=""/>
        <dsp:cNvSpPr/>
      </dsp:nvSpPr>
      <dsp:spPr>
        <a:xfrm>
          <a:off x="7731977" y="2321168"/>
          <a:ext cx="2092947" cy="209256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a-DK" sz="3000" kern="1200" dirty="0"/>
            <a:t>RCT</a:t>
          </a:r>
        </a:p>
      </dsp:txBody>
      <dsp:txXfrm>
        <a:off x="8038482" y="2627618"/>
        <a:ext cx="1479937" cy="1479669"/>
      </dsp:txXfrm>
    </dsp:sp>
    <dsp:sp modelId="{F76E124F-357F-4FBC-B0DF-1EE95495FCAB}">
      <dsp:nvSpPr>
        <dsp:cNvPr id="0" name=""/>
        <dsp:cNvSpPr/>
      </dsp:nvSpPr>
      <dsp:spPr>
        <a:xfrm>
          <a:off x="673430" y="4693308"/>
          <a:ext cx="2720831" cy="716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a-DK" sz="3000" kern="1200" dirty="0"/>
            <a:t>Design</a:t>
          </a:r>
        </a:p>
      </dsp:txBody>
      <dsp:txXfrm>
        <a:off x="673430" y="4693308"/>
        <a:ext cx="2720831" cy="716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F6451-97C6-4AA8-91BC-8E23B3AFE4A8}">
      <dsp:nvSpPr>
        <dsp:cNvPr id="0" name=""/>
        <dsp:cNvSpPr/>
      </dsp:nvSpPr>
      <dsp:spPr>
        <a:xfrm>
          <a:off x="0" y="1597277"/>
          <a:ext cx="9296864" cy="2129703"/>
        </a:xfrm>
        <a:prstGeom prst="notchedRightArrow">
          <a:avLst/>
        </a:prstGeom>
        <a:solidFill>
          <a:schemeClr val="accent1">
            <a:tint val="40000"/>
            <a:hueOff val="0"/>
            <a:satOff val="0"/>
            <a:lumOff val="0"/>
            <a:alphaOff val="0"/>
          </a:schemeClr>
        </a:solidFill>
        <a:ln>
          <a:solidFill>
            <a:srgbClr val="0070C0"/>
          </a:solidFill>
        </a:ln>
        <a:effectLst/>
      </dsp:spPr>
      <dsp:style>
        <a:lnRef idx="0">
          <a:scrgbClr r="0" g="0" b="0"/>
        </a:lnRef>
        <a:fillRef idx="1">
          <a:scrgbClr r="0" g="0" b="0"/>
        </a:fillRef>
        <a:effectRef idx="0">
          <a:scrgbClr r="0" g="0" b="0"/>
        </a:effectRef>
        <a:fontRef idx="minor"/>
      </dsp:style>
    </dsp:sp>
    <dsp:sp modelId="{BF3F9A53-5CC0-4D3E-ADAA-BBA050B6A3DF}">
      <dsp:nvSpPr>
        <dsp:cNvPr id="0" name=""/>
        <dsp:cNvSpPr/>
      </dsp:nvSpPr>
      <dsp:spPr>
        <a:xfrm>
          <a:off x="3623" y="0"/>
          <a:ext cx="2725257" cy="212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da-DK" sz="2400" kern="1200" dirty="0"/>
            <a:t>1.1. 2023 </a:t>
          </a:r>
        </a:p>
        <a:p>
          <a:pPr marL="0" lvl="0" indent="0" algn="ctr" defTabSz="1066800">
            <a:lnSpc>
              <a:spcPct val="90000"/>
            </a:lnSpc>
            <a:spcBef>
              <a:spcPct val="0"/>
            </a:spcBef>
            <a:spcAft>
              <a:spcPct val="35000"/>
            </a:spcAft>
            <a:buNone/>
          </a:pPr>
          <a:r>
            <a:rPr lang="da-DK" sz="2400" kern="1200" dirty="0" err="1"/>
            <a:t>Safe</a:t>
          </a:r>
          <a:r>
            <a:rPr lang="da-DK" sz="2400" kern="1200" dirty="0"/>
            <a:t>, </a:t>
          </a:r>
          <a:r>
            <a:rPr lang="da-DK" sz="2400" kern="1200" dirty="0" err="1"/>
            <a:t>effective</a:t>
          </a:r>
          <a:r>
            <a:rPr lang="da-DK" sz="2400" kern="1200" dirty="0"/>
            <a:t> H@H model for </a:t>
          </a:r>
          <a:r>
            <a:rPr lang="da-DK" sz="2400" kern="1200" dirty="0" err="1"/>
            <a:t>epidemic</a:t>
          </a:r>
          <a:r>
            <a:rPr lang="da-DK" sz="2400" kern="1200" dirty="0"/>
            <a:t> patients</a:t>
          </a:r>
        </a:p>
      </dsp:txBody>
      <dsp:txXfrm>
        <a:off x="3623" y="0"/>
        <a:ext cx="2725257" cy="2129703"/>
      </dsp:txXfrm>
    </dsp:sp>
    <dsp:sp modelId="{2EBFBD67-4FBC-4110-85D0-E011E5DC5397}">
      <dsp:nvSpPr>
        <dsp:cNvPr id="0" name=""/>
        <dsp:cNvSpPr/>
      </dsp:nvSpPr>
      <dsp:spPr>
        <a:xfrm>
          <a:off x="1100038" y="2395916"/>
          <a:ext cx="532425" cy="532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3A1E4-683F-4761-A398-886FEC98109F}">
      <dsp:nvSpPr>
        <dsp:cNvPr id="0" name=""/>
        <dsp:cNvSpPr/>
      </dsp:nvSpPr>
      <dsp:spPr>
        <a:xfrm>
          <a:off x="2866733" y="3712456"/>
          <a:ext cx="2324670" cy="1611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da-DK" sz="2400" kern="1200" dirty="0"/>
            <a:t>international roll-out</a:t>
          </a:r>
        </a:p>
      </dsp:txBody>
      <dsp:txXfrm>
        <a:off x="2866733" y="3712456"/>
        <a:ext cx="2324670" cy="1611801"/>
      </dsp:txXfrm>
    </dsp:sp>
    <dsp:sp modelId="{904FD0B4-8126-4B22-89F9-B82DEC8528BD}">
      <dsp:nvSpPr>
        <dsp:cNvPr id="0" name=""/>
        <dsp:cNvSpPr/>
      </dsp:nvSpPr>
      <dsp:spPr>
        <a:xfrm>
          <a:off x="3741236" y="2379080"/>
          <a:ext cx="532425" cy="532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49E170-6250-4CA8-B0D1-E7562AAD56DF}">
      <dsp:nvSpPr>
        <dsp:cNvPr id="0" name=""/>
        <dsp:cNvSpPr/>
      </dsp:nvSpPr>
      <dsp:spPr>
        <a:xfrm>
          <a:off x="5286017" y="0"/>
          <a:ext cx="3077537" cy="212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da-DK" sz="2300" kern="1200" dirty="0"/>
            <a:t>1.6.2024</a:t>
          </a:r>
        </a:p>
        <a:p>
          <a:pPr marL="0" lvl="0" indent="0" algn="ctr" defTabSz="1022350">
            <a:lnSpc>
              <a:spcPct val="90000"/>
            </a:lnSpc>
            <a:spcBef>
              <a:spcPct val="0"/>
            </a:spcBef>
            <a:spcAft>
              <a:spcPct val="35000"/>
            </a:spcAft>
            <a:buNone/>
          </a:pPr>
          <a:r>
            <a:rPr lang="da-DK" sz="2300" kern="1200" dirty="0" err="1"/>
            <a:t>safe</a:t>
          </a:r>
          <a:r>
            <a:rPr lang="da-DK" sz="2300" kern="1200" dirty="0"/>
            <a:t>, </a:t>
          </a:r>
          <a:r>
            <a:rPr lang="da-DK" sz="2300" kern="1200" dirty="0" err="1"/>
            <a:t>effective</a:t>
          </a:r>
          <a:r>
            <a:rPr lang="da-DK" sz="2300" kern="1200" dirty="0"/>
            <a:t>  H@H model for </a:t>
          </a:r>
          <a:r>
            <a:rPr lang="da-DK" sz="2300" kern="1200" dirty="0" err="1"/>
            <a:t>many</a:t>
          </a:r>
          <a:r>
            <a:rPr lang="da-DK" sz="2300" kern="1200" dirty="0"/>
            <a:t> patients &amp; </a:t>
          </a:r>
          <a:r>
            <a:rPr lang="da-DK" sz="2300" kern="1200" dirty="0" err="1"/>
            <a:t>diseases</a:t>
          </a:r>
          <a:r>
            <a:rPr lang="da-DK" sz="2300" kern="1200" dirty="0"/>
            <a:t> </a:t>
          </a:r>
        </a:p>
      </dsp:txBody>
      <dsp:txXfrm>
        <a:off x="5286017" y="0"/>
        <a:ext cx="3077537" cy="2129703"/>
      </dsp:txXfrm>
    </dsp:sp>
    <dsp:sp modelId="{B704E9C7-6BA1-4130-8863-E60C57ADC941}">
      <dsp:nvSpPr>
        <dsp:cNvPr id="0" name=""/>
        <dsp:cNvSpPr/>
      </dsp:nvSpPr>
      <dsp:spPr>
        <a:xfrm>
          <a:off x="6558573" y="2395916"/>
          <a:ext cx="532425" cy="532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3.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AF0DA-254C-4A9C-B33A-185666CD59C5}" type="datetimeFigureOut">
              <a:rPr lang="da-DK" smtClean="0"/>
              <a:t>25-10-2022</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CDA7A-2720-4EFB-8F70-CD5F49333EF9}" type="slidenum">
              <a:rPr lang="da-DK" smtClean="0"/>
              <a:t>‹#›</a:t>
            </a:fld>
            <a:endParaRPr lang="da-DK"/>
          </a:p>
        </p:txBody>
      </p:sp>
    </p:spTree>
    <p:extLst>
      <p:ext uri="{BB962C8B-B14F-4D97-AF65-F5344CB8AC3E}">
        <p14:creationId xmlns:p14="http://schemas.microsoft.com/office/powerpoint/2010/main" val="153110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a:p>
        </p:txBody>
      </p:sp>
      <p:sp>
        <p:nvSpPr>
          <p:cNvPr id="4" name="Pladsholder til slide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F3C6759-405C-43C2-8CCB-5FE4D9257A2E}" type="slidenum">
              <a:rPr kumimoji="0" lang="da-DK" altLang="da-DK"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da-DK" altLang="da-DK"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336013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a-DK" altLang="zh-CN" dirty="0"/>
              <a:t>)</a:t>
            </a:r>
            <a:r>
              <a:rPr lang="da-DK" altLang="zh-CN" dirty="0" err="1"/>
              <a:t>Imagen</a:t>
            </a:r>
            <a:r>
              <a:rPr lang="da-DK" altLang="zh-CN" dirty="0"/>
              <a:t>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26D9E-1E6C-4A2A-AE8E-F7B9F18AD9C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665471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526D9E-1E6C-4A2A-AE8E-F7B9F18AD9C5}" type="slidenum">
              <a:rPr lang="zh-CN" altLang="en-US" smtClean="0"/>
              <a:t>28</a:t>
            </a:fld>
            <a:endParaRPr lang="zh-CN" altLang="en-US"/>
          </a:p>
        </p:txBody>
      </p:sp>
    </p:spTree>
    <p:extLst>
      <p:ext uri="{BB962C8B-B14F-4D97-AF65-F5344CB8AC3E}">
        <p14:creationId xmlns:p14="http://schemas.microsoft.com/office/powerpoint/2010/main" val="288518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45D39-5CDE-054B-B54B-C35BD0D6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2255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45D39-5CDE-054B-B54B-C35BD0D6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55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Det var en kort intro til hjemmeindlæggelsesmodellen.</a:t>
            </a:r>
          </a:p>
          <a:p>
            <a:r>
              <a:rPr lang="da-DK" dirty="0"/>
              <a:t>Nu</a:t>
            </a:r>
          </a:p>
          <a:p>
            <a:r>
              <a:rPr lang="da-DK" dirty="0"/>
              <a:t>Jeg vil kort zoome ud og vise jer hvordan modellen er blevet afprøvet og hvilke erfaringer vi har fået.</a:t>
            </a:r>
          </a:p>
          <a:p>
            <a:endParaRPr lang="da-DK" dirty="0"/>
          </a:p>
          <a:p>
            <a:r>
              <a:rPr lang="da-DK" dirty="0"/>
              <a:t>KLIK Vi har </a:t>
            </a:r>
            <a:r>
              <a:rPr lang="da-DK" b="1" dirty="0"/>
              <a:t>Designet</a:t>
            </a:r>
            <a:r>
              <a:rPr lang="da-DK" dirty="0"/>
              <a:t> teknologi – en app til pt og et system til hospitalet. Vi har også udarbejdet standard arbejdsgangene med fokus på PS. I denne fase har der været meget tæt samarbejde mellem teknologi udviklere, forskere og kliniske medarbejdere. </a:t>
            </a:r>
          </a:p>
          <a:p>
            <a:endParaRPr lang="da-DK" dirty="0"/>
          </a:p>
          <a:p>
            <a:r>
              <a:rPr lang="da-DK" dirty="0"/>
              <a:t>KLIK I </a:t>
            </a:r>
            <a:r>
              <a:rPr lang="da-DK" b="1" dirty="0"/>
              <a:t>en pilot test </a:t>
            </a:r>
            <a:r>
              <a:rPr lang="da-DK" dirty="0"/>
              <a:t>afprøvede vi teknologien og arbejdsgangene (DELELEMENTER) med 13 </a:t>
            </a:r>
            <a:r>
              <a:rPr lang="da-DK" dirty="0" err="1"/>
              <a:t>pt’er</a:t>
            </a:r>
            <a:r>
              <a:rPr lang="da-DK" dirty="0"/>
              <a:t> på afdelingen som </a:t>
            </a:r>
            <a:r>
              <a:rPr lang="da-DK" b="1" dirty="0"/>
              <a:t>IKKE forlod hospitalet . </a:t>
            </a:r>
            <a:r>
              <a:rPr lang="da-DK" dirty="0"/>
              <a:t>her har vi testet brugerfladen både for pt og personalet samt den organisatoriske set up i projektet. – både i dv, av og nv. </a:t>
            </a:r>
          </a:p>
          <a:p>
            <a:r>
              <a:rPr lang="da-DK" dirty="0"/>
              <a:t>Vi har samlet erfaringerne og forbedret arbejdsgangene og teknologien og justeret vores forskningsprotokol og har haft en ekstra indsats </a:t>
            </a:r>
            <a:r>
              <a:rPr lang="da-DK" dirty="0" err="1"/>
              <a:t>ifht</a:t>
            </a:r>
            <a:r>
              <a:rPr lang="da-DK" dirty="0"/>
              <a:t> at sikre at alle på LIA var trygge ved de nye arbejdsgange. </a:t>
            </a:r>
          </a:p>
          <a:p>
            <a:endParaRPr lang="da-DK" dirty="0"/>
          </a:p>
          <a:p>
            <a:r>
              <a:rPr lang="da-DK" dirty="0"/>
              <a:t>KLIK Nu er vi i gang med et </a:t>
            </a:r>
            <a:r>
              <a:rPr lang="da-DK" b="1" dirty="0" err="1"/>
              <a:t>feasibility</a:t>
            </a:r>
            <a:r>
              <a:rPr lang="da-DK" b="1" dirty="0"/>
              <a:t> studiet</a:t>
            </a:r>
            <a:r>
              <a:rPr lang="da-DK" dirty="0"/>
              <a:t>, hvor vi tester ALLE ELEMNTER af modellen og hvor pt rent faktisk kommer hjem. Det er nu at vi finder ud af om det er acceptabel og sikker model for patienterne.</a:t>
            </a:r>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45D39-5CDE-054B-B54B-C35BD0D6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559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45D39-5CDE-054B-B54B-C35BD0D6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367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sz="1200" b="0" i="0" u="none" strike="noStrike" kern="1200" baseline="0" dirty="0">
                <a:solidFill>
                  <a:schemeClr val="tx1"/>
                </a:solidFill>
                <a:latin typeface="+mn-lt"/>
                <a:ea typeface="+mn-ea"/>
                <a:cs typeface="+mn-cs"/>
              </a:rPr>
              <a:t>Det samlede brugertest forløb strækker sig over perioden fra den 25/5 2021 til den 27/1 2022. </a:t>
            </a:r>
          </a:p>
          <a:p>
            <a:r>
              <a:rPr lang="da-DK" sz="1200" b="1" i="0" u="none" strike="noStrike" kern="1200" baseline="0" dirty="0">
                <a:solidFill>
                  <a:schemeClr val="tx1"/>
                </a:solidFill>
                <a:latin typeface="+mn-lt"/>
                <a:ea typeface="+mn-ea"/>
                <a:cs typeface="+mn-cs"/>
              </a:rPr>
              <a:t>Fase1 Initieringstest, </a:t>
            </a:r>
            <a:r>
              <a:rPr lang="da-DK" sz="1200" b="0" i="0" u="none" strike="noStrike" kern="1200" baseline="0" dirty="0">
                <a:solidFill>
                  <a:schemeClr val="tx1"/>
                </a:solidFill>
                <a:latin typeface="+mn-lt"/>
                <a:ea typeface="+mn-ea"/>
                <a:cs typeface="+mn-cs"/>
              </a:rPr>
              <a:t>Testperiode: 25/5 – 21/8 2021 </a:t>
            </a:r>
          </a:p>
          <a:p>
            <a:r>
              <a:rPr lang="da-DK" sz="1200" b="0" i="0" u="none" strike="noStrike" kern="1200" baseline="0" dirty="0">
                <a:solidFill>
                  <a:schemeClr val="tx1"/>
                </a:solidFill>
                <a:latin typeface="+mn-lt"/>
                <a:ea typeface="+mn-ea"/>
                <a:cs typeface="+mn-cs"/>
              </a:rPr>
              <a:t>Formål: Tidlig eksplorativ brugertest af systemet, der har til formål hurtigt at få feedback fra brugere og få initieret optimere designløsninger. </a:t>
            </a:r>
          </a:p>
          <a:p>
            <a:r>
              <a:rPr lang="da-DK" sz="1200" b="1" i="0" u="none" strike="noStrike" kern="1200" baseline="0" dirty="0">
                <a:solidFill>
                  <a:schemeClr val="tx1"/>
                </a:solidFill>
                <a:latin typeface="+mn-lt"/>
                <a:ea typeface="+mn-ea"/>
                <a:cs typeface="+mn-cs"/>
              </a:rPr>
              <a:t>Fase2 Struktureret brugertest, </a:t>
            </a:r>
            <a:r>
              <a:rPr lang="da-DK" sz="1200" b="0" i="0" u="none" strike="noStrike" kern="1200" baseline="0" dirty="0">
                <a:solidFill>
                  <a:schemeClr val="tx1"/>
                </a:solidFill>
                <a:latin typeface="+mn-lt"/>
                <a:ea typeface="+mn-ea"/>
                <a:cs typeface="+mn-cs"/>
              </a:rPr>
              <a:t>Testperiode: 23 - 27/8 2021 </a:t>
            </a:r>
          </a:p>
          <a:p>
            <a:r>
              <a:rPr lang="da-DK" sz="1200" b="0" i="0" u="none" strike="noStrike" kern="1200" baseline="0" dirty="0">
                <a:solidFill>
                  <a:schemeClr val="tx1"/>
                </a:solidFill>
                <a:latin typeface="+mn-lt"/>
                <a:ea typeface="+mn-ea"/>
                <a:cs typeface="+mn-cs"/>
              </a:rPr>
              <a:t>Formål: Validering af systemets vitale funktioner (app og MC) og patientsikkerhed. Denne foregår i testmode med anvendelse af fiktive data, da disse kan modelleres til aktiv udførelse af alle </a:t>
            </a:r>
            <a:r>
              <a:rPr lang="da-DK" sz="1200" b="0" i="0" u="none" strike="noStrike" kern="1200" baseline="0" dirty="0" err="1">
                <a:solidFill>
                  <a:schemeClr val="tx1"/>
                </a:solidFill>
                <a:latin typeface="+mn-lt"/>
                <a:ea typeface="+mn-ea"/>
                <a:cs typeface="+mn-cs"/>
              </a:rPr>
              <a:t>define-rede</a:t>
            </a:r>
            <a:r>
              <a:rPr lang="da-DK" sz="1200" b="0" i="0" u="none" strike="noStrike" kern="1200" baseline="0" dirty="0">
                <a:solidFill>
                  <a:schemeClr val="tx1"/>
                </a:solidFill>
                <a:latin typeface="+mn-lt"/>
                <a:ea typeface="+mn-ea"/>
                <a:cs typeface="+mn-cs"/>
              </a:rPr>
              <a:t> test scenarier. </a:t>
            </a:r>
          </a:p>
          <a:p>
            <a:r>
              <a:rPr lang="da-DK" sz="1200" b="1" i="0" u="none" strike="noStrike" kern="1200" baseline="0" dirty="0">
                <a:solidFill>
                  <a:schemeClr val="tx1"/>
                </a:solidFill>
                <a:latin typeface="+mn-lt"/>
                <a:ea typeface="+mn-ea"/>
                <a:cs typeface="+mn-cs"/>
              </a:rPr>
              <a:t>Fase 3a </a:t>
            </a:r>
            <a:r>
              <a:rPr lang="da-DK" sz="1200" b="1" i="0" u="none" strike="noStrike" kern="1200" baseline="0" dirty="0" err="1">
                <a:solidFill>
                  <a:schemeClr val="tx1"/>
                </a:solidFill>
                <a:latin typeface="+mn-lt"/>
                <a:ea typeface="+mn-ea"/>
                <a:cs typeface="+mn-cs"/>
              </a:rPr>
              <a:t>Home@Hospital</a:t>
            </a:r>
            <a:r>
              <a:rPr lang="da-DK" sz="1200" b="1" i="0" u="none" strike="noStrike" kern="1200" baseline="0" dirty="0">
                <a:solidFill>
                  <a:schemeClr val="tx1"/>
                </a:solidFill>
                <a:latin typeface="+mn-lt"/>
                <a:ea typeface="+mn-ea"/>
                <a:cs typeface="+mn-cs"/>
              </a:rPr>
              <a:t> Light – brugertest træning, </a:t>
            </a:r>
            <a:r>
              <a:rPr lang="da-DK" sz="1200" b="0" i="0" u="none" strike="noStrike" kern="1200" baseline="0" dirty="0">
                <a:solidFill>
                  <a:schemeClr val="tx1"/>
                </a:solidFill>
                <a:latin typeface="+mn-lt"/>
                <a:ea typeface="+mn-ea"/>
                <a:cs typeface="+mn-cs"/>
              </a:rPr>
              <a:t>Testperiode: 30/8 – 11/11 2021 </a:t>
            </a:r>
          </a:p>
          <a:p>
            <a:r>
              <a:rPr lang="da-DK" sz="1200" b="0" i="0" u="none" strike="noStrike" kern="1200" baseline="0" dirty="0">
                <a:solidFill>
                  <a:schemeClr val="tx1"/>
                </a:solidFill>
                <a:latin typeface="+mn-lt"/>
                <a:ea typeface="+mn-ea"/>
                <a:cs typeface="+mn-cs"/>
              </a:rPr>
              <a:t>Formål: Brugertest-træning for plejepersonale inden den egentlige 24/7 brugertest. Dette med sigte på at afklare evt. manglende eller uhensigtsmæssige virtuelle afdelingsrutiner i </a:t>
            </a:r>
            <a:r>
              <a:rPr lang="da-DK" sz="1200" b="0" i="0" u="none" strike="noStrike" kern="1200" baseline="0" dirty="0" err="1">
                <a:solidFill>
                  <a:schemeClr val="tx1"/>
                </a:solidFill>
                <a:latin typeface="+mn-lt"/>
                <a:ea typeface="+mn-ea"/>
                <a:cs typeface="+mn-cs"/>
              </a:rPr>
              <a:t>LIAs</a:t>
            </a:r>
            <a:r>
              <a:rPr lang="da-DK" sz="1200" b="0" i="0" u="none" strike="noStrike" kern="1200" baseline="0" dirty="0">
                <a:solidFill>
                  <a:schemeClr val="tx1"/>
                </a:solidFill>
                <a:latin typeface="+mn-lt"/>
                <a:ea typeface="+mn-ea"/>
                <a:cs typeface="+mn-cs"/>
              </a:rPr>
              <a:t> organisatoriske hverdag i dagstid. </a:t>
            </a:r>
          </a:p>
          <a:p>
            <a:r>
              <a:rPr lang="da-DK" sz="1200" b="1" i="0" u="none" strike="noStrike" kern="1200" baseline="0" dirty="0">
                <a:solidFill>
                  <a:schemeClr val="tx1"/>
                </a:solidFill>
                <a:latin typeface="+mn-lt"/>
                <a:ea typeface="+mn-ea"/>
                <a:cs typeface="+mn-cs"/>
              </a:rPr>
              <a:t>Fase 3b </a:t>
            </a:r>
            <a:r>
              <a:rPr lang="da-DK" sz="1200" b="1" i="0" u="none" strike="noStrike" kern="1200" baseline="0" dirty="0" err="1">
                <a:solidFill>
                  <a:schemeClr val="tx1"/>
                </a:solidFill>
                <a:latin typeface="+mn-lt"/>
                <a:ea typeface="+mn-ea"/>
                <a:cs typeface="+mn-cs"/>
              </a:rPr>
              <a:t>Home@Hospital</a:t>
            </a:r>
            <a:r>
              <a:rPr lang="da-DK" sz="1200" b="1" i="0" u="none" strike="noStrike" kern="1200" baseline="0" dirty="0">
                <a:solidFill>
                  <a:schemeClr val="tx1"/>
                </a:solidFill>
                <a:latin typeface="+mn-lt"/>
                <a:ea typeface="+mn-ea"/>
                <a:cs typeface="+mn-cs"/>
              </a:rPr>
              <a:t>, </a:t>
            </a:r>
            <a:r>
              <a:rPr lang="da-DK" sz="1200" b="0" i="0" u="none" strike="noStrike" kern="1200" baseline="0" dirty="0">
                <a:solidFill>
                  <a:schemeClr val="tx1"/>
                </a:solidFill>
                <a:latin typeface="+mn-lt"/>
                <a:ea typeface="+mn-ea"/>
                <a:cs typeface="+mn-cs"/>
              </a:rPr>
              <a:t>Testperiode: 12/11 2021 – 27/1 2022 </a:t>
            </a:r>
          </a:p>
          <a:p>
            <a:r>
              <a:rPr lang="da-DK" sz="1200" b="0" i="0" u="none" strike="noStrike" kern="1200" baseline="0" dirty="0">
                <a:solidFill>
                  <a:schemeClr val="tx1"/>
                </a:solidFill>
                <a:latin typeface="+mn-lt"/>
                <a:ea typeface="+mn-ea"/>
                <a:cs typeface="+mn-cs"/>
              </a:rPr>
              <a:t>Formål: Brugertest i driftsmiljø med deltagelse af allerede indlagte testpatienter, der i tillæg </a:t>
            </a:r>
            <a:r>
              <a:rPr lang="da-DK" sz="1200" b="0" i="0" u="none" strike="noStrike" kern="1200" baseline="0" dirty="0" err="1">
                <a:solidFill>
                  <a:schemeClr val="tx1"/>
                </a:solidFill>
                <a:latin typeface="+mn-lt"/>
                <a:ea typeface="+mn-ea"/>
                <a:cs typeface="+mn-cs"/>
              </a:rPr>
              <a:t>indlæg-ges</a:t>
            </a:r>
            <a:r>
              <a:rPr lang="da-DK" sz="1200" b="0" i="0" u="none" strike="noStrike" kern="1200" baseline="0" dirty="0">
                <a:solidFill>
                  <a:schemeClr val="tx1"/>
                </a:solidFill>
                <a:latin typeface="+mn-lt"/>
                <a:ea typeface="+mn-ea"/>
                <a:cs typeface="+mn-cs"/>
              </a:rPr>
              <a:t> virtuelt 24/7. Fysiske rutiner oversættes til virtuelle under indlæggelsen. Det gælder f.eks. for kliniske målinger af patientdata og stuegange, samt kommunikation via app og MC. </a:t>
            </a:r>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45D39-5CDE-054B-B54B-C35BD0D6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588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45D39-5CDE-054B-B54B-C35BD0D6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837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B45D39-5CDE-054B-B54B-C35BD0D67C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719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noProof="0" dirty="0"/>
              <a:t>Imagine you want to understand the 1918 Pandemic – the so-called Spanish Flu that estimated infected half the world’s population killing an estimated 75 million people (about twice the population of California) in less than four months. Not because history is exciting, as I as a historian anytime will claim, but simply because you want to recreate and historical experience that is comparable to the experience with the 2020-pandemic – known as Covid. </a:t>
            </a:r>
          </a:p>
          <a:p>
            <a:endParaRPr lang="en-US" altLang="zh-CN" noProof="0" dirty="0"/>
          </a:p>
          <a:p>
            <a:r>
              <a:rPr lang="en-US" altLang="zh-CN" noProof="0" dirty="0"/>
              <a:t>A backdrop of knowledge and data to play ball with if you like in hope of combating the next pandemic. That is not just in the interest of historians although we love to say “I could have told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noProof="0" dirty="0"/>
              <a:t>What would you need? Data – and a lot if! </a:t>
            </a:r>
          </a:p>
          <a:p>
            <a:endParaRPr lang="en-US" altLang="zh-CN" dirty="0"/>
          </a:p>
          <a:p>
            <a:r>
              <a:rPr lang="en-US" altLang="zh-CN" dirty="0"/>
              <a:t>Luckily, we </a:t>
            </a:r>
            <a:r>
              <a:rPr lang="en-US" altLang="zh-CN" noProof="0" dirty="0"/>
              <a:t>got</a:t>
            </a:r>
            <a:r>
              <a:rPr lang="en-US" altLang="zh-CN" dirty="0"/>
              <a:t> a lot of it. Denmark is one of very few countries in the world that have so </a:t>
            </a:r>
            <a:r>
              <a:rPr lang="en-US" altLang="zh-CN" noProof="0" dirty="0"/>
              <a:t>much</a:t>
            </a:r>
            <a:r>
              <a:rPr lang="en-US" altLang="zh-CN" dirty="0"/>
              <a:t> data on basically all individuals that have been born, lived, and died within the borders of the Kingdom in the last almost 250 years. Prior to the 1820’ies, the information get gradually more </a:t>
            </a:r>
            <a:r>
              <a:rPr lang="en-US" altLang="zh-CN" noProof="0" dirty="0"/>
              <a:t>fractured and random. </a:t>
            </a:r>
          </a:p>
          <a:p>
            <a:endParaRPr lang="en-US" altLang="zh-CN" noProof="0" dirty="0"/>
          </a:p>
          <a:p>
            <a:r>
              <a:rPr lang="en-US" altLang="zh-CN" noProof="0" dirty="0"/>
              <a:t>Danish archives hold literally hundreds of kilometers of records of data – in paper format. Often handwritten and therefore inaccessible. An even more so – for most unwritable! In short, before we can hope to have a scalable dataset, we are looking at painstaking years of transcription. </a:t>
            </a:r>
          </a:p>
          <a:p>
            <a:endParaRPr lang="en-US" altLang="zh-CN" noProof="0" dirty="0"/>
          </a:p>
          <a:p>
            <a:r>
              <a:rPr lang="en-US" altLang="zh-CN" noProof="0" dirty="0"/>
              <a:t>Within the next few minutes, I’ll tell you a story about how a research project on the 1918 pandemic went from a micro </a:t>
            </a:r>
            <a:r>
              <a:rPr lang="en-US" altLang="zh-CN" noProof="0" dirty="0" err="1"/>
              <a:t>epilocila</a:t>
            </a:r>
            <a:r>
              <a:rPr lang="en-US" altLang="zh-CN" noProof="0" dirty="0"/>
              <a:t> research project to also including a bid on how traditional crowdsourcing could incorporate as one part of a Collective Intelligence scheme that will accelerate the data collection process without compromising the paramount demand for Accuracy. There might be a difference between pneumonia in one lung and double pneumonia. </a:t>
            </a:r>
          </a:p>
          <a:p>
            <a:endParaRPr lang="en-US" altLang="zh-CN" noProof="0" dirty="0"/>
          </a:p>
          <a:p>
            <a:r>
              <a:rPr lang="en-US" altLang="zh-CN" noProof="0" dirty="0"/>
              <a:t>I will not go into how we a taken this model further into the realm of Hybrid Intelligence.  </a:t>
            </a:r>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26D9E-1E6C-4A2A-AE8E-F7B9F18AD9C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43104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However, before we proceed, I’ll like to say that when I say we it is not net because I suffer from a  </a:t>
            </a:r>
            <a:r>
              <a:rPr lang="en-US" b="0" i="0" noProof="0" dirty="0">
                <a:solidFill>
                  <a:srgbClr val="5F6368"/>
                </a:solidFill>
                <a:effectLst/>
                <a:latin typeface="arial" panose="020B0604020202020204" pitchFamily="34" charset="0"/>
              </a:rPr>
              <a:t>multiple personality disorder</a:t>
            </a:r>
            <a:r>
              <a:rPr lang="en-US" b="0" i="0" noProof="0" dirty="0">
                <a:solidFill>
                  <a:srgbClr val="4D5156"/>
                </a:solidFill>
                <a:effectLst/>
                <a:latin typeface="arial" panose="020B0604020202020204" pitchFamily="34" charset="0"/>
              </a:rPr>
              <a:t>, but simply because the following technology, theories, and perspectives have been developed in a close corporation with the three very gifted gentlemen seen here. </a:t>
            </a:r>
          </a:p>
          <a:p>
            <a:endParaRPr lang="en-US" b="0" i="0" noProof="0" dirty="0">
              <a:solidFill>
                <a:srgbClr val="4D5156"/>
              </a:solidFill>
              <a:effectLst/>
              <a:latin typeface="arial" panose="020B0604020202020204" pitchFamily="34" charset="0"/>
            </a:endParaRPr>
          </a:p>
          <a:p>
            <a:r>
              <a:rPr lang="en-US" b="0" i="0" noProof="0" dirty="0">
                <a:solidFill>
                  <a:srgbClr val="4D5156"/>
                </a:solidFill>
                <a:effectLst/>
                <a:latin typeface="arial" panose="020B0604020202020204" pitchFamily="34" charset="0"/>
              </a:rPr>
              <a:t>Each has contributed at different stages and added vital knowledge, thoughts, and technology to the collective Intelligence part of the project.</a:t>
            </a:r>
            <a:endParaRPr lang="en-US" noProof="0" dirty="0"/>
          </a:p>
        </p:txBody>
      </p:sp>
      <p:sp>
        <p:nvSpPr>
          <p:cNvPr id="4" name="Slide Number Placeholder 3"/>
          <p:cNvSpPr>
            <a:spLocks noGrp="1"/>
          </p:cNvSpPr>
          <p:nvPr>
            <p:ph type="sldNum" sz="quarter" idx="5"/>
          </p:nvPr>
        </p:nvSpPr>
        <p:spPr/>
        <p:txBody>
          <a:bodyPr/>
          <a:lstStyle/>
          <a:p>
            <a:fld id="{1F2BAFC2-417D-446B-BC7A-A364A26A6E6A}" type="slidenum">
              <a:rPr lang="LID4096" smtClean="0"/>
              <a:t>20</a:t>
            </a:fld>
            <a:endParaRPr lang="LID4096"/>
          </a:p>
        </p:txBody>
      </p:sp>
    </p:spTree>
    <p:extLst>
      <p:ext uri="{BB962C8B-B14F-4D97-AF65-F5344CB8AC3E}">
        <p14:creationId xmlns:p14="http://schemas.microsoft.com/office/powerpoint/2010/main" val="1450184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26D9E-1E6C-4A2A-AE8E-F7B9F18AD9C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812203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26D9E-1E6C-4A2A-AE8E-F7B9F18AD9C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8811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Let us start with the Patient Records. And focus on the front page – not the content, for that’s a very different story.  A patient record from 1918 looks like this. You see the name, address, age, etc. of the admitted patient. When the patient was admitted when he or she was discharged or dead. And finally, the </a:t>
            </a:r>
            <a:r>
              <a:rPr lang="en-US" b="0" i="0" dirty="0">
                <a:solidFill>
                  <a:srgbClr val="000000"/>
                </a:solidFill>
                <a:effectLst/>
                <a:latin typeface="Merriweather" panose="00000500000000000000" pitchFamily="2" charset="0"/>
              </a:rPr>
              <a:t>doctor's diagnosis’ Not only is the records handwritten they are drawn up by medical doctors. </a:t>
            </a:r>
          </a:p>
          <a:p>
            <a:endParaRPr lang="en-US" b="0" i="0" dirty="0">
              <a:solidFill>
                <a:srgbClr val="000000"/>
              </a:solidFill>
              <a:effectLst/>
              <a:latin typeface="Merriweather" panose="00000500000000000000" pitchFamily="2" charset="0"/>
            </a:endParaRPr>
          </a:p>
          <a:p>
            <a:r>
              <a:rPr lang="en-US" b="0" i="0" dirty="0">
                <a:solidFill>
                  <a:srgbClr val="000000"/>
                </a:solidFill>
                <a:effectLst/>
                <a:latin typeface="Merriweather" panose="00000500000000000000" pitchFamily="2" charset="0"/>
              </a:rPr>
              <a:t>To transcribe the vast amount of data we decided to go with crowdsourcing. That is a platform where volunteers are invited to transcribe historical documents or annotate images etc.. Some of you might know about the Zooniverse Platform. </a:t>
            </a:r>
          </a:p>
          <a:p>
            <a:endParaRPr lang="en-US" b="0" i="0" dirty="0">
              <a:solidFill>
                <a:srgbClr val="000000"/>
              </a:solidFill>
              <a:effectLst/>
              <a:latin typeface="Merriweather" panose="00000500000000000000" pitchFamily="2" charset="0"/>
            </a:endParaRPr>
          </a:p>
          <a:p>
            <a:r>
              <a:rPr lang="en-US" b="0" i="0" dirty="0">
                <a:solidFill>
                  <a:srgbClr val="000000"/>
                </a:solidFill>
                <a:effectLst/>
                <a:latin typeface="Merriweather" panose="00000500000000000000" pitchFamily="2" charset="0"/>
              </a:rPr>
              <a:t>So as the convention dictates, we developed a platform like this - and ask volunteers to help us out. Our marketing argument was “it’s not a question is not if, but when the next pandemic will hit”. Little did we know in 2017. </a:t>
            </a:r>
          </a:p>
          <a:p>
            <a:endParaRPr lang="en-US" b="0" i="0" dirty="0">
              <a:solidFill>
                <a:srgbClr val="000000"/>
              </a:solidFill>
              <a:effectLst/>
              <a:latin typeface="Merriweather" panose="00000500000000000000" pitchFamily="2" charset="0"/>
            </a:endParaRPr>
          </a:p>
          <a:p>
            <a:r>
              <a:rPr lang="en-US" b="0" i="0" dirty="0">
                <a:solidFill>
                  <a:srgbClr val="000000"/>
                </a:solidFill>
                <a:effectLst/>
                <a:latin typeface="Merriweather" panose="00000500000000000000" pitchFamily="2" charset="0"/>
              </a:rPr>
              <a:t>And here we go. Almost as easy as locating what you looking for in IKEA.  </a:t>
            </a:r>
            <a:br>
              <a:rPr lang="da-DK"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2BAFC2-417D-446B-BC7A-A364A26A6E6A}"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293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26D9E-1E6C-4A2A-AE8E-F7B9F18AD9C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399307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526D9E-1E6C-4A2A-AE8E-F7B9F18AD9C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614801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a-DK" altLang="zh-CN" dirty="0"/>
              <a:t>So back to the </a:t>
            </a:r>
            <a:r>
              <a:rPr lang="da-DK" altLang="zh-CN" dirty="0" err="1"/>
              <a:t>drawingboard</a:t>
            </a:r>
            <a:endParaRPr lang="zh-CN" altLang="en-US" dirty="0"/>
          </a:p>
        </p:txBody>
      </p:sp>
      <p:sp>
        <p:nvSpPr>
          <p:cNvPr id="4" name="灯片编号占位符 3"/>
          <p:cNvSpPr>
            <a:spLocks noGrp="1"/>
          </p:cNvSpPr>
          <p:nvPr>
            <p:ph type="sldNum" sz="quarter" idx="5"/>
          </p:nvPr>
        </p:nvSpPr>
        <p:spPr/>
        <p:txBody>
          <a:bodyPr/>
          <a:lstStyle/>
          <a:p>
            <a:fld id="{2D526D9E-1E6C-4A2A-AE8E-F7B9F18AD9C5}" type="slidenum">
              <a:rPr lang="zh-CN" altLang="en-US" smtClean="0"/>
              <a:t>26</a:t>
            </a:fld>
            <a:endParaRPr lang="zh-CN" altLang="en-US"/>
          </a:p>
        </p:txBody>
      </p:sp>
    </p:spTree>
    <p:extLst>
      <p:ext uri="{BB962C8B-B14F-4D97-AF65-F5344CB8AC3E}">
        <p14:creationId xmlns:p14="http://schemas.microsoft.com/office/powerpoint/2010/main" val="1836879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E01E-5624-C963-171C-9CBD0E12F3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72E7AC0B-5767-53AC-11B3-AD2C8343B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8CDE4360-ADD9-CC62-7223-A6E3F519FCAA}"/>
              </a:ext>
            </a:extLst>
          </p:cNvPr>
          <p:cNvSpPr>
            <a:spLocks noGrp="1"/>
          </p:cNvSpPr>
          <p:nvPr>
            <p:ph type="dt" sz="half" idx="10"/>
          </p:nvPr>
        </p:nvSpPr>
        <p:spPr/>
        <p:txBody>
          <a:bodyPr/>
          <a:lstStyle/>
          <a:p>
            <a:fld id="{D062062E-E47F-44FC-B32E-285E55929B64}" type="datetimeFigureOut">
              <a:rPr lang="da-DK" smtClean="0"/>
              <a:t>25-10-2022</a:t>
            </a:fld>
            <a:endParaRPr lang="da-DK"/>
          </a:p>
        </p:txBody>
      </p:sp>
      <p:sp>
        <p:nvSpPr>
          <p:cNvPr id="5" name="Footer Placeholder 4">
            <a:extLst>
              <a:ext uri="{FF2B5EF4-FFF2-40B4-BE49-F238E27FC236}">
                <a16:creationId xmlns:a16="http://schemas.microsoft.com/office/drawing/2014/main" id="{43EC97D3-48EF-A2AE-C2F1-86E2307CCD9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0860E6D-E863-A4B6-45E2-04BE9A429CE6}"/>
              </a:ext>
            </a:extLst>
          </p:cNvPr>
          <p:cNvSpPr>
            <a:spLocks noGrp="1"/>
          </p:cNvSpPr>
          <p:nvPr>
            <p:ph type="sldNum" sz="quarter" idx="12"/>
          </p:nvPr>
        </p:nvSpPr>
        <p:spPr/>
        <p:txBody>
          <a:bodyPr/>
          <a:lstStyle/>
          <a:p>
            <a:fld id="{EBA69D1B-1056-4DA0-B3F0-AD7A9E583D8A}" type="slidenum">
              <a:rPr lang="da-DK" smtClean="0"/>
              <a:t>‹#›</a:t>
            </a:fld>
            <a:endParaRPr lang="da-DK"/>
          </a:p>
        </p:txBody>
      </p:sp>
    </p:spTree>
    <p:extLst>
      <p:ext uri="{BB962C8B-B14F-4D97-AF65-F5344CB8AC3E}">
        <p14:creationId xmlns:p14="http://schemas.microsoft.com/office/powerpoint/2010/main" val="1341216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4AD78-A7A7-17F6-3CAA-E18B708BA71C}"/>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7B7CAF6E-E971-EB4C-7F23-1226ECBA1C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ADD0AB0-3B75-F725-8267-11945E116F17}"/>
              </a:ext>
            </a:extLst>
          </p:cNvPr>
          <p:cNvSpPr>
            <a:spLocks noGrp="1"/>
          </p:cNvSpPr>
          <p:nvPr>
            <p:ph type="dt" sz="half" idx="10"/>
          </p:nvPr>
        </p:nvSpPr>
        <p:spPr/>
        <p:txBody>
          <a:bodyPr/>
          <a:lstStyle/>
          <a:p>
            <a:fld id="{D062062E-E47F-44FC-B32E-285E55929B64}" type="datetimeFigureOut">
              <a:rPr lang="da-DK" smtClean="0"/>
              <a:t>25-10-2022</a:t>
            </a:fld>
            <a:endParaRPr lang="da-DK"/>
          </a:p>
        </p:txBody>
      </p:sp>
      <p:sp>
        <p:nvSpPr>
          <p:cNvPr id="5" name="Footer Placeholder 4">
            <a:extLst>
              <a:ext uri="{FF2B5EF4-FFF2-40B4-BE49-F238E27FC236}">
                <a16:creationId xmlns:a16="http://schemas.microsoft.com/office/drawing/2014/main" id="{D329B25D-0B01-7065-DD1B-3D4F2A638B1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AB72ECB-5D15-3B72-1690-84E0B2FEB4B6}"/>
              </a:ext>
            </a:extLst>
          </p:cNvPr>
          <p:cNvSpPr>
            <a:spLocks noGrp="1"/>
          </p:cNvSpPr>
          <p:nvPr>
            <p:ph type="sldNum" sz="quarter" idx="12"/>
          </p:nvPr>
        </p:nvSpPr>
        <p:spPr/>
        <p:txBody>
          <a:bodyPr/>
          <a:lstStyle/>
          <a:p>
            <a:fld id="{EBA69D1B-1056-4DA0-B3F0-AD7A9E583D8A}" type="slidenum">
              <a:rPr lang="da-DK" smtClean="0"/>
              <a:t>‹#›</a:t>
            </a:fld>
            <a:endParaRPr lang="da-DK"/>
          </a:p>
        </p:txBody>
      </p:sp>
    </p:spTree>
    <p:extLst>
      <p:ext uri="{BB962C8B-B14F-4D97-AF65-F5344CB8AC3E}">
        <p14:creationId xmlns:p14="http://schemas.microsoft.com/office/powerpoint/2010/main" val="4010988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3F0F32-907F-E942-CB0C-B0F81AD94C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2E87768-C982-D4A2-D91E-D7FEFE19E9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499198C-7DAE-C861-223D-5BC20C280294}"/>
              </a:ext>
            </a:extLst>
          </p:cNvPr>
          <p:cNvSpPr>
            <a:spLocks noGrp="1"/>
          </p:cNvSpPr>
          <p:nvPr>
            <p:ph type="dt" sz="half" idx="10"/>
          </p:nvPr>
        </p:nvSpPr>
        <p:spPr/>
        <p:txBody>
          <a:bodyPr/>
          <a:lstStyle/>
          <a:p>
            <a:fld id="{D062062E-E47F-44FC-B32E-285E55929B64}" type="datetimeFigureOut">
              <a:rPr lang="da-DK" smtClean="0"/>
              <a:t>25-10-2022</a:t>
            </a:fld>
            <a:endParaRPr lang="da-DK"/>
          </a:p>
        </p:txBody>
      </p:sp>
      <p:sp>
        <p:nvSpPr>
          <p:cNvPr id="5" name="Footer Placeholder 4">
            <a:extLst>
              <a:ext uri="{FF2B5EF4-FFF2-40B4-BE49-F238E27FC236}">
                <a16:creationId xmlns:a16="http://schemas.microsoft.com/office/drawing/2014/main" id="{5046CC77-11A6-17CA-D386-3E532261E88F}"/>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187D9FA-DD9F-56FD-B101-0263718B0795}"/>
              </a:ext>
            </a:extLst>
          </p:cNvPr>
          <p:cNvSpPr>
            <a:spLocks noGrp="1"/>
          </p:cNvSpPr>
          <p:nvPr>
            <p:ph type="sldNum" sz="quarter" idx="12"/>
          </p:nvPr>
        </p:nvSpPr>
        <p:spPr/>
        <p:txBody>
          <a:bodyPr/>
          <a:lstStyle/>
          <a:p>
            <a:fld id="{EBA69D1B-1056-4DA0-B3F0-AD7A9E583D8A}" type="slidenum">
              <a:rPr lang="da-DK" smtClean="0"/>
              <a:t>‹#›</a:t>
            </a:fld>
            <a:endParaRPr lang="da-DK"/>
          </a:p>
        </p:txBody>
      </p:sp>
    </p:spTree>
    <p:extLst>
      <p:ext uri="{BB962C8B-B14F-4D97-AF65-F5344CB8AC3E}">
        <p14:creationId xmlns:p14="http://schemas.microsoft.com/office/powerpoint/2010/main" val="3291936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slide">
    <p:spTree>
      <p:nvGrpSpPr>
        <p:cNvPr id="1" name=""/>
        <p:cNvGrpSpPr/>
        <p:nvPr/>
      </p:nvGrpSpPr>
      <p:grpSpPr>
        <a:xfrm>
          <a:off x="0" y="0"/>
          <a:ext cx="0" cy="0"/>
          <a:chOff x="0" y="0"/>
          <a:chExt cx="0" cy="0"/>
        </a:xfrm>
      </p:grpSpPr>
      <p:sp>
        <p:nvSpPr>
          <p:cNvPr id="10" name="Rectangle 9"/>
          <p:cNvSpPr/>
          <p:nvPr/>
        </p:nvSpPr>
        <p:spPr>
          <a:xfrm>
            <a:off x="0" y="1"/>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a-DK"/>
              <a:t>Klik for at redigere i master</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189" indent="0" algn="ctr">
              <a:buNone/>
              <a:defRPr sz="1800"/>
            </a:lvl2pPr>
            <a:lvl3pPr marL="914377" indent="0" algn="ctr">
              <a:buNone/>
              <a:defRPr sz="1800"/>
            </a:lvl3pPr>
            <a:lvl4pPr marL="1371566" indent="0" algn="ctr">
              <a:buNone/>
              <a:defRPr sz="1800"/>
            </a:lvl4pPr>
            <a:lvl5pPr marL="1828754" indent="0" algn="ctr">
              <a:buNone/>
              <a:defRPr sz="1800"/>
            </a:lvl5pPr>
            <a:lvl6pPr marL="2285943" indent="0" algn="ctr">
              <a:buNone/>
              <a:defRPr sz="1800"/>
            </a:lvl6pPr>
            <a:lvl7pPr marL="2743131" indent="0" algn="ctr">
              <a:buNone/>
              <a:defRPr sz="1800"/>
            </a:lvl7pPr>
            <a:lvl8pPr marL="3200320" indent="0" algn="ctr">
              <a:buNone/>
              <a:defRPr sz="1800"/>
            </a:lvl8pPr>
            <a:lvl9pPr marL="3657509" indent="0" algn="ctr">
              <a:buNone/>
              <a:defRPr sz="1800"/>
            </a:lvl9pPr>
          </a:lstStyle>
          <a:p>
            <a:r>
              <a:rPr lang="da-DK"/>
              <a:t>Klik for at redigere undertiteltypografien i masteren</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10/25/2022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314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i master</a:t>
            </a:r>
            <a:endParaRPr lang="en-US" dirty="0"/>
          </a:p>
        </p:txBody>
      </p:sp>
      <p:sp>
        <p:nvSpPr>
          <p:cNvPr id="3" name="Content Placeholder 2"/>
          <p:cNvSpPr>
            <a:spLocks noGrp="1"/>
          </p:cNvSpPr>
          <p:nvPr>
            <p:ph idx="1"/>
          </p:nvPr>
        </p:nvSpPr>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10/25/2022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9581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Afsnitsoverskrift">
    <p:spTree>
      <p:nvGrpSpPr>
        <p:cNvPr id="1" name=""/>
        <p:cNvGrpSpPr/>
        <p:nvPr/>
      </p:nvGrpSpPr>
      <p:grpSpPr>
        <a:xfrm>
          <a:off x="0" y="0"/>
          <a:ext cx="0" cy="0"/>
          <a:chOff x="0" y="0"/>
          <a:chExt cx="0" cy="0"/>
        </a:xfrm>
      </p:grpSpPr>
      <p:sp>
        <p:nvSpPr>
          <p:cNvPr id="9" name="Rectangle 8"/>
          <p:cNvSpPr/>
          <p:nvPr/>
        </p:nvSpPr>
        <p:spPr>
          <a:xfrm>
            <a:off x="0" y="1"/>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a-DK"/>
              <a:t>Klik for at redigere i master</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da-DK"/>
              <a:t>Rediger typografien i masterens</a:t>
            </a:r>
          </a:p>
        </p:txBody>
      </p:sp>
      <p:sp>
        <p:nvSpPr>
          <p:cNvPr id="4" name="Date Placeholder 3"/>
          <p:cNvSpPr>
            <a:spLocks noGrp="1"/>
          </p:cNvSpPr>
          <p:nvPr>
            <p:ph type="dt" sz="half" idx="10"/>
          </p:nvPr>
        </p:nvSpPr>
        <p:spPr/>
        <p:txBody>
          <a:bodyPr/>
          <a:lstStyle/>
          <a:p>
            <a:fld id="{5A61015F-7CC6-4D0A-9D87-873EA4C304CC}" type="datetimeFigureOut">
              <a:rPr lang="en-US" dirty="0"/>
              <a:t>10/25/2022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033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a-DK"/>
              <a:t>Klik for at redigere i master</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10/25/2022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01539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a-DK"/>
              <a:t>Klik for at redigere i master</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da-DK"/>
              <a:t>Rediger typografien i masterens</a:t>
            </a:r>
          </a:p>
        </p:txBody>
      </p:sp>
      <p:sp>
        <p:nvSpPr>
          <p:cNvPr id="4" name="Content Placeholder 3"/>
          <p:cNvSpPr>
            <a:spLocks noGrp="1"/>
          </p:cNvSpPr>
          <p:nvPr>
            <p:ph sz="half" idx="2"/>
          </p:nvPr>
        </p:nvSpPr>
        <p:spPr>
          <a:xfrm>
            <a:off x="1024128" y="2967789"/>
            <a:ext cx="4754880" cy="3341572"/>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da-DK"/>
              <a:t>Rediger typografien i masterens</a:t>
            </a:r>
          </a:p>
        </p:txBody>
      </p:sp>
      <p:sp>
        <p:nvSpPr>
          <p:cNvPr id="6" name="Content Placeholder 5"/>
          <p:cNvSpPr>
            <a:spLocks noGrp="1"/>
          </p:cNvSpPr>
          <p:nvPr>
            <p:ph sz="quarter" idx="4"/>
          </p:nvPr>
        </p:nvSpPr>
        <p:spPr>
          <a:xfrm>
            <a:off x="5990888" y="2967789"/>
            <a:ext cx="4754880" cy="3341572"/>
          </a:xfrm>
        </p:spPr>
        <p:txBody>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10/25/2022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97796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i master</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10/25/2022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841029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10/25/2022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983008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a-DK"/>
              <a:t>Klik for at redigere i master</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Text Placeholder 3"/>
          <p:cNvSpPr>
            <a:spLocks noGrp="1"/>
          </p:cNvSpPr>
          <p:nvPr>
            <p:ph type="body" sz="half" idx="2"/>
          </p:nvPr>
        </p:nvSpPr>
        <p:spPr>
          <a:xfrm>
            <a:off x="1024128" y="2257506"/>
            <a:ext cx="4389120" cy="3762295"/>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da-DK"/>
              <a:t>Rediger typografien i masterens</a:t>
            </a:r>
          </a:p>
        </p:txBody>
      </p:sp>
      <p:sp>
        <p:nvSpPr>
          <p:cNvPr id="5" name="Date Placeholder 4"/>
          <p:cNvSpPr>
            <a:spLocks noGrp="1"/>
          </p:cNvSpPr>
          <p:nvPr>
            <p:ph type="dt" sz="half" idx="10"/>
          </p:nvPr>
        </p:nvSpPr>
        <p:spPr/>
        <p:txBody>
          <a:bodyPr/>
          <a:lstStyle/>
          <a:p>
            <a:fld id="{05C68B11-C5A8-448C-8CE9-B1A273C79CFC}" type="datetimeFigureOut">
              <a:rPr lang="en-US" dirty="0"/>
              <a:t>10/25/2022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19907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418CF-847F-2C36-2D85-5422F95D260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29F0BF-9E91-C5E7-A9D3-2B74EAEC75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3EE33F09-1DC7-FD47-85CA-BBBE1E020A6E}"/>
              </a:ext>
            </a:extLst>
          </p:cNvPr>
          <p:cNvSpPr>
            <a:spLocks noGrp="1"/>
          </p:cNvSpPr>
          <p:nvPr>
            <p:ph type="dt" sz="half" idx="10"/>
          </p:nvPr>
        </p:nvSpPr>
        <p:spPr/>
        <p:txBody>
          <a:bodyPr/>
          <a:lstStyle/>
          <a:p>
            <a:fld id="{D062062E-E47F-44FC-B32E-285E55929B64}" type="datetimeFigureOut">
              <a:rPr lang="da-DK" smtClean="0"/>
              <a:t>25-10-2022</a:t>
            </a:fld>
            <a:endParaRPr lang="da-DK"/>
          </a:p>
        </p:txBody>
      </p:sp>
      <p:sp>
        <p:nvSpPr>
          <p:cNvPr id="5" name="Footer Placeholder 4">
            <a:extLst>
              <a:ext uri="{FF2B5EF4-FFF2-40B4-BE49-F238E27FC236}">
                <a16:creationId xmlns:a16="http://schemas.microsoft.com/office/drawing/2014/main" id="{85481532-489B-D811-EEA4-168BA0FD6E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1DDE8BAB-A3E6-C7CA-C27A-54EBF649916D}"/>
              </a:ext>
            </a:extLst>
          </p:cNvPr>
          <p:cNvSpPr>
            <a:spLocks noGrp="1"/>
          </p:cNvSpPr>
          <p:nvPr>
            <p:ph type="sldNum" sz="quarter" idx="12"/>
          </p:nvPr>
        </p:nvSpPr>
        <p:spPr/>
        <p:txBody>
          <a:bodyPr/>
          <a:lstStyle/>
          <a:p>
            <a:fld id="{EBA69D1B-1056-4DA0-B3F0-AD7A9E583D8A}" type="slidenum">
              <a:rPr lang="da-DK" smtClean="0"/>
              <a:t>‹#›</a:t>
            </a:fld>
            <a:endParaRPr lang="da-DK"/>
          </a:p>
        </p:txBody>
      </p:sp>
    </p:spTree>
    <p:extLst>
      <p:ext uri="{BB962C8B-B14F-4D97-AF65-F5344CB8AC3E}">
        <p14:creationId xmlns:p14="http://schemas.microsoft.com/office/powerpoint/2010/main" val="34879130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Billede med billedteks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9"/>
            <a:ext cx="7772400" cy="1463040"/>
          </a:xfrm>
        </p:spPr>
        <p:txBody>
          <a:bodyPr anchor="ctr">
            <a:normAutofit/>
          </a:bodyPr>
          <a:lstStyle>
            <a:lvl1pPr algn="r">
              <a:defRPr sz="5000" spc="200" baseline="0"/>
            </a:lvl1pPr>
          </a:lstStyle>
          <a:p>
            <a:r>
              <a:rPr lang="da-DK"/>
              <a:t>Klik for at redigere i master</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da-DK"/>
              <a:t>Klik på ikonet for at tilføje et billede</a:t>
            </a:r>
            <a:endParaRPr lang="en-US" dirty="0"/>
          </a:p>
        </p:txBody>
      </p:sp>
      <p:sp>
        <p:nvSpPr>
          <p:cNvPr id="4" name="Text Placeholder 3"/>
          <p:cNvSpPr>
            <a:spLocks noGrp="1"/>
          </p:cNvSpPr>
          <p:nvPr>
            <p:ph type="body" sz="half" idx="2"/>
          </p:nvPr>
        </p:nvSpPr>
        <p:spPr>
          <a:xfrm>
            <a:off x="8610600" y="4960139"/>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da-DK"/>
              <a:t>Rediger typografien i masterens</a:t>
            </a:r>
          </a:p>
        </p:txBody>
      </p:sp>
      <p:sp>
        <p:nvSpPr>
          <p:cNvPr id="5" name="Date Placeholder 4"/>
          <p:cNvSpPr>
            <a:spLocks noGrp="1"/>
          </p:cNvSpPr>
          <p:nvPr>
            <p:ph type="dt" sz="half" idx="10"/>
          </p:nvPr>
        </p:nvSpPr>
        <p:spPr/>
        <p:txBody>
          <a:bodyPr/>
          <a:lstStyle/>
          <a:p>
            <a:fld id="{C7616CA0-919D-4A49-9C8A-62FDFB3A5183}" type="datetimeFigureOut">
              <a:rPr lang="en-US" dirty="0"/>
              <a:t>10/25/2022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7"/>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9764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Klik for at redigere i master</a:t>
            </a:r>
            <a:endParaRPr lang="en-US" dirty="0"/>
          </a:p>
        </p:txBody>
      </p:sp>
      <p:sp>
        <p:nvSpPr>
          <p:cNvPr id="3" name="Vertical Text Placeholder 2"/>
          <p:cNvSpPr>
            <a:spLocks noGrp="1"/>
          </p:cNvSpPr>
          <p:nvPr>
            <p:ph type="body" orient="vert" idx="1"/>
          </p:nvPr>
        </p:nvSpPr>
        <p:spPr/>
        <p:txBody>
          <a:bodyPr vert="eaVert"/>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10/25/2022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36351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Lodret ti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762000"/>
            <a:ext cx="2628900" cy="5410200"/>
          </a:xfrm>
        </p:spPr>
        <p:txBody>
          <a:bodyPr vert="eaVert" lIns="45720" tIns="91440" rIns="45720" bIns="91440"/>
          <a:lstStyle/>
          <a:p>
            <a:r>
              <a:rPr lang="da-DK"/>
              <a:t>Klik for at redigere i master</a:t>
            </a:r>
            <a:endParaRPr lang="en-US" dirty="0"/>
          </a:p>
        </p:txBody>
      </p:sp>
      <p:sp>
        <p:nvSpPr>
          <p:cNvPr id="3" name="Vertical Text Placeholder 2"/>
          <p:cNvSpPr>
            <a:spLocks noGrp="1"/>
          </p:cNvSpPr>
          <p:nvPr>
            <p:ph type="body" orient="vert" idx="1"/>
          </p:nvPr>
        </p:nvSpPr>
        <p:spPr>
          <a:xfrm>
            <a:off x="990602" y="762000"/>
            <a:ext cx="7581900" cy="5410200"/>
          </a:xfrm>
        </p:spPr>
        <p:txBody>
          <a:bodyPr vert="eaVert"/>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10/25/2022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2034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el og indholdsobjekt">
    <p:spTree>
      <p:nvGrpSpPr>
        <p:cNvPr id="1" name=""/>
        <p:cNvGrpSpPr/>
        <p:nvPr/>
      </p:nvGrpSpPr>
      <p:grpSpPr>
        <a:xfrm>
          <a:off x="0" y="0"/>
          <a:ext cx="0" cy="0"/>
          <a:chOff x="0" y="0"/>
          <a:chExt cx="0" cy="0"/>
        </a:xfrm>
      </p:grpSpPr>
      <p:sp>
        <p:nvSpPr>
          <p:cNvPr id="3" name="Pladsholder til indhold 2"/>
          <p:cNvSpPr>
            <a:spLocks noGrp="1"/>
          </p:cNvSpPr>
          <p:nvPr>
            <p:ph idx="1"/>
          </p:nvPr>
        </p:nvSpPr>
        <p:spPr>
          <a:xfrm>
            <a:off x="1199456" y="3044958"/>
            <a:ext cx="9697144" cy="2914517"/>
          </a:xfrm>
          <a:prstGeom prst="rect">
            <a:avLst/>
          </a:prstGeom>
        </p:spPr>
        <p:txBody>
          <a:bodyPr lIns="57397" tIns="28698" rIns="57397" bIns="28698"/>
          <a:lstStyle>
            <a:lvl1pPr marL="457189" indent="-457189" algn="l">
              <a:buFont typeface="Wingdings" panose="05000000000000000000" pitchFamily="2" charset="2"/>
              <a:buChar char="§"/>
              <a:defRPr sz="2400" baseline="0">
                <a:latin typeface="+mn-lt"/>
                <a:ea typeface="Verdana" panose="020B0604030504040204" pitchFamily="34" charset="0"/>
                <a:cs typeface="Verdana" panose="020B0604030504040204" pitchFamily="34" charset="0"/>
              </a:defRPr>
            </a:lvl1pPr>
            <a:lvl2pPr>
              <a:defRPr sz="2400"/>
            </a:lvl2pPr>
          </a:lstStyle>
          <a:p>
            <a:pPr lvl="0"/>
            <a:r>
              <a:rPr lang="da-DK" dirty="0"/>
              <a:t>Klik for at redigere i master</a:t>
            </a:r>
          </a:p>
          <a:p>
            <a:pPr lvl="1"/>
            <a:r>
              <a:rPr lang="da-DK" dirty="0"/>
              <a:t>Andet niveau</a:t>
            </a:r>
          </a:p>
        </p:txBody>
      </p:sp>
      <p:sp>
        <p:nvSpPr>
          <p:cNvPr id="5" name="Titel 1"/>
          <p:cNvSpPr>
            <a:spLocks noGrp="1"/>
          </p:cNvSpPr>
          <p:nvPr>
            <p:ph type="ctrTitle"/>
          </p:nvPr>
        </p:nvSpPr>
        <p:spPr>
          <a:xfrm>
            <a:off x="913806" y="1220756"/>
            <a:ext cx="10364391" cy="1470049"/>
          </a:xfrm>
          <a:prstGeom prst="rect">
            <a:avLst/>
          </a:prstGeom>
        </p:spPr>
        <p:txBody>
          <a:bodyPr/>
          <a:lstStyle>
            <a:lvl1pPr>
              <a:defRPr sz="3733" baseline="0">
                <a:latin typeface="+mj-lt"/>
              </a:defRPr>
            </a:lvl1pPr>
          </a:lstStyle>
          <a:p>
            <a:r>
              <a:rPr lang="da-DK" dirty="0"/>
              <a:t>Klik for at redigere i master</a:t>
            </a:r>
          </a:p>
        </p:txBody>
      </p:sp>
    </p:spTree>
    <p:extLst>
      <p:ext uri="{BB962C8B-B14F-4D97-AF65-F5344CB8AC3E}">
        <p14:creationId xmlns:p14="http://schemas.microsoft.com/office/powerpoint/2010/main" val="447086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1276598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12192000" cy="3717032"/>
          </a:xfrm>
          <a:prstGeom prst="rect">
            <a:avLst/>
          </a:prstGeom>
          <a:solidFill>
            <a:schemeClr val="bg1">
              <a:lumMod val="95000"/>
            </a:schemeClr>
          </a:solidFill>
        </p:spPr>
        <p:txBody>
          <a:bodyPr anchor="ctr"/>
          <a:lstStyle>
            <a:lvl1pPr marL="0" indent="0" algn="ctr">
              <a:buNone/>
              <a:defRPr sz="2133"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Insert Your Image</a:t>
            </a:r>
            <a:endParaRPr lang="ko-KR" altLang="en-US" dirty="0"/>
          </a:p>
        </p:txBody>
      </p:sp>
    </p:spTree>
    <p:extLst>
      <p:ext uri="{BB962C8B-B14F-4D97-AF65-F5344CB8AC3E}">
        <p14:creationId xmlns:p14="http://schemas.microsoft.com/office/powerpoint/2010/main" val="711495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Basic Layout">
    <p:bg>
      <p:bgRef idx="1001">
        <a:schemeClr val="bg1"/>
      </p:bgRef>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695733" y="1873019"/>
            <a:ext cx="8496267" cy="4032448"/>
          </a:xfrm>
          <a:prstGeom prst="rect">
            <a:avLst/>
          </a:prstGeom>
          <a:solidFill>
            <a:schemeClr val="bg1">
              <a:lumMod val="95000"/>
            </a:schemeClr>
          </a:solidFill>
        </p:spPr>
        <p:txBody>
          <a:bodyPr anchor="ctr"/>
          <a:lstStyle>
            <a:lvl1pPr marL="0" indent="0" algn="ctr">
              <a:buNone/>
              <a:defRPr sz="2133"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376176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Basic Layout">
    <p:bg>
      <p:bgRef idx="1001">
        <a:schemeClr val="bg1"/>
      </p:bgRef>
    </p:bg>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957145" y="1700808"/>
            <a:ext cx="3264727" cy="2698739"/>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3" name="Picture Placeholder 2"/>
          <p:cNvSpPr>
            <a:spLocks noGrp="1"/>
          </p:cNvSpPr>
          <p:nvPr>
            <p:ph type="pic" idx="11" hasCustomPrompt="1"/>
          </p:nvPr>
        </p:nvSpPr>
        <p:spPr>
          <a:xfrm>
            <a:off x="4452723" y="1700808"/>
            <a:ext cx="3264364" cy="2698739"/>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7947939" y="1700808"/>
            <a:ext cx="3264364" cy="2698739"/>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 </a:t>
            </a:r>
            <a:endParaRPr lang="ko-KR" altLang="en-US" dirty="0"/>
          </a:p>
        </p:txBody>
      </p:sp>
      <p:sp>
        <p:nvSpPr>
          <p:cNvPr id="7" name="Text Placeholder 9">
            <a:extLst>
              <a:ext uri="{FF2B5EF4-FFF2-40B4-BE49-F238E27FC236}">
                <a16:creationId xmlns:a16="http://schemas.microsoft.com/office/drawing/2014/main" id="{DDA4CE02-F7F3-4BCD-B8DB-4DFD03965EC0}"/>
              </a:ext>
            </a:extLst>
          </p:cNvPr>
          <p:cNvSpPr>
            <a:spLocks noGrp="1"/>
          </p:cNvSpPr>
          <p:nvPr>
            <p:ph type="body" sz="quarter" idx="13"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8" name="Text Placeholder 9">
            <a:extLst>
              <a:ext uri="{FF2B5EF4-FFF2-40B4-BE49-F238E27FC236}">
                <a16:creationId xmlns:a16="http://schemas.microsoft.com/office/drawing/2014/main" id="{39A54B34-6F96-4E3E-B72E-E680E3CE2717}"/>
              </a:ext>
            </a:extLst>
          </p:cNvPr>
          <p:cNvSpPr>
            <a:spLocks noGrp="1"/>
          </p:cNvSpPr>
          <p:nvPr>
            <p:ph type="body" sz="quarter" idx="14"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187914018"/>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B67C39-A20A-470E-BB51-875FC5A4CA62}"/>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245B35DE-0811-429E-BA7B-0C7E06F612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5C2814D5-95F3-40FB-B5FD-7E31443EEC30}"/>
              </a:ext>
            </a:extLst>
          </p:cNvPr>
          <p:cNvSpPr>
            <a:spLocks noGrp="1"/>
          </p:cNvSpPr>
          <p:nvPr>
            <p:ph type="dt" sz="half" idx="10"/>
          </p:nvPr>
        </p:nvSpPr>
        <p:spPr/>
        <p:txBody>
          <a:bodyPr/>
          <a:lstStyle/>
          <a:p>
            <a:fld id="{2F4F8CED-D60B-4CAA-84DA-207B6ACC9A81}" type="datetimeFigureOut">
              <a:rPr lang="da-DK" smtClean="0"/>
              <a:t>25-10-2022</a:t>
            </a:fld>
            <a:endParaRPr lang="da-DK"/>
          </a:p>
        </p:txBody>
      </p:sp>
      <p:sp>
        <p:nvSpPr>
          <p:cNvPr id="5" name="Pladsholder til sidefod 4">
            <a:extLst>
              <a:ext uri="{FF2B5EF4-FFF2-40B4-BE49-F238E27FC236}">
                <a16:creationId xmlns:a16="http://schemas.microsoft.com/office/drawing/2014/main" id="{8DE7CC9D-FA84-4DBA-A8A1-ABE53E18DAE3}"/>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C2326038-3DB5-436E-847F-5AD6D84B1E34}"/>
              </a:ext>
            </a:extLst>
          </p:cNvPr>
          <p:cNvSpPr>
            <a:spLocks noGrp="1"/>
          </p:cNvSpPr>
          <p:nvPr>
            <p:ph type="sldNum" sz="quarter" idx="12"/>
          </p:nvPr>
        </p:nvSpPr>
        <p:spPr/>
        <p:txBody>
          <a:bodyPr/>
          <a:lstStyle/>
          <a:p>
            <a:fld id="{41D0D070-1126-41AD-BB40-44A4D21DA6FB}" type="slidenum">
              <a:rPr lang="da-DK" smtClean="0"/>
              <a:t>‹#›</a:t>
            </a:fld>
            <a:endParaRPr lang="da-DK"/>
          </a:p>
        </p:txBody>
      </p:sp>
    </p:spTree>
    <p:extLst>
      <p:ext uri="{BB962C8B-B14F-4D97-AF65-F5344CB8AC3E}">
        <p14:creationId xmlns:p14="http://schemas.microsoft.com/office/powerpoint/2010/main" val="79616126"/>
      </p:ext>
    </p:extLst>
  </p:cSld>
  <p:clrMapOvr>
    <a:masterClrMapping/>
  </p:clrMapOvr>
  <p:transition spd="med">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D8C5B5-0F84-463A-8C2D-3B9ED45560EF}"/>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2AFC1F16-6FDD-4E57-A3C5-9547C863FD5B}"/>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3598F24E-CFE8-4545-9876-01C1BBA30EC1}"/>
              </a:ext>
            </a:extLst>
          </p:cNvPr>
          <p:cNvSpPr>
            <a:spLocks noGrp="1"/>
          </p:cNvSpPr>
          <p:nvPr>
            <p:ph type="dt" sz="half" idx="10"/>
          </p:nvPr>
        </p:nvSpPr>
        <p:spPr/>
        <p:txBody>
          <a:bodyPr/>
          <a:lstStyle/>
          <a:p>
            <a:fld id="{2F4F8CED-D60B-4CAA-84DA-207B6ACC9A81}" type="datetimeFigureOut">
              <a:rPr lang="da-DK" smtClean="0"/>
              <a:t>25-10-2022</a:t>
            </a:fld>
            <a:endParaRPr lang="da-DK"/>
          </a:p>
        </p:txBody>
      </p:sp>
      <p:sp>
        <p:nvSpPr>
          <p:cNvPr id="5" name="Pladsholder til sidefod 4">
            <a:extLst>
              <a:ext uri="{FF2B5EF4-FFF2-40B4-BE49-F238E27FC236}">
                <a16:creationId xmlns:a16="http://schemas.microsoft.com/office/drawing/2014/main" id="{74A0CF04-0DA2-484D-B5A1-243947DF386C}"/>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1A25E151-4481-4E2C-99EB-278254C7D04F}"/>
              </a:ext>
            </a:extLst>
          </p:cNvPr>
          <p:cNvSpPr>
            <a:spLocks noGrp="1"/>
          </p:cNvSpPr>
          <p:nvPr>
            <p:ph type="sldNum" sz="quarter" idx="12"/>
          </p:nvPr>
        </p:nvSpPr>
        <p:spPr/>
        <p:txBody>
          <a:bodyPr/>
          <a:lstStyle/>
          <a:p>
            <a:fld id="{41D0D070-1126-41AD-BB40-44A4D21DA6FB}" type="slidenum">
              <a:rPr lang="da-DK" smtClean="0"/>
              <a:t>‹#›</a:t>
            </a:fld>
            <a:endParaRPr lang="da-DK"/>
          </a:p>
        </p:txBody>
      </p:sp>
    </p:spTree>
    <p:extLst>
      <p:ext uri="{BB962C8B-B14F-4D97-AF65-F5344CB8AC3E}">
        <p14:creationId xmlns:p14="http://schemas.microsoft.com/office/powerpoint/2010/main" val="2162416591"/>
      </p:ext>
    </p:extLst>
  </p:cSld>
  <p:clrMapOvr>
    <a:masterClrMapping/>
  </p:clrMapOvr>
  <p:transition spd="med">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2E1D-D70F-65C7-80A1-DF272B0F55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9B7AC089-BDDA-8D65-24B3-375C6AA4C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BDCF0C-1DDF-621F-62E0-C8EF33FC9E10}"/>
              </a:ext>
            </a:extLst>
          </p:cNvPr>
          <p:cNvSpPr>
            <a:spLocks noGrp="1"/>
          </p:cNvSpPr>
          <p:nvPr>
            <p:ph type="dt" sz="half" idx="10"/>
          </p:nvPr>
        </p:nvSpPr>
        <p:spPr/>
        <p:txBody>
          <a:bodyPr/>
          <a:lstStyle/>
          <a:p>
            <a:fld id="{D062062E-E47F-44FC-B32E-285E55929B64}" type="datetimeFigureOut">
              <a:rPr lang="da-DK" smtClean="0"/>
              <a:t>25-10-2022</a:t>
            </a:fld>
            <a:endParaRPr lang="da-DK"/>
          </a:p>
        </p:txBody>
      </p:sp>
      <p:sp>
        <p:nvSpPr>
          <p:cNvPr id="5" name="Footer Placeholder 4">
            <a:extLst>
              <a:ext uri="{FF2B5EF4-FFF2-40B4-BE49-F238E27FC236}">
                <a16:creationId xmlns:a16="http://schemas.microsoft.com/office/drawing/2014/main" id="{C2FE14DF-3237-D1F0-FAFD-9E85A4162AE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BF04FF39-4398-11A4-0912-AC78B7A2E0BB}"/>
              </a:ext>
            </a:extLst>
          </p:cNvPr>
          <p:cNvSpPr>
            <a:spLocks noGrp="1"/>
          </p:cNvSpPr>
          <p:nvPr>
            <p:ph type="sldNum" sz="quarter" idx="12"/>
          </p:nvPr>
        </p:nvSpPr>
        <p:spPr/>
        <p:txBody>
          <a:bodyPr/>
          <a:lstStyle/>
          <a:p>
            <a:fld id="{EBA69D1B-1056-4DA0-B3F0-AD7A9E583D8A}" type="slidenum">
              <a:rPr lang="da-DK" smtClean="0"/>
              <a:t>‹#›</a:t>
            </a:fld>
            <a:endParaRPr lang="da-DK"/>
          </a:p>
        </p:txBody>
      </p:sp>
    </p:spTree>
    <p:extLst>
      <p:ext uri="{BB962C8B-B14F-4D97-AF65-F5344CB8AC3E}">
        <p14:creationId xmlns:p14="http://schemas.microsoft.com/office/powerpoint/2010/main" val="40448016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0ACD05-1EAB-4FC8-B0FE-3105762920A1}"/>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0297D0AC-8C9C-4FD6-B12D-857DD0A98F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66523F99-993B-43BA-8BB4-97B2C2EE5703}"/>
              </a:ext>
            </a:extLst>
          </p:cNvPr>
          <p:cNvSpPr>
            <a:spLocks noGrp="1"/>
          </p:cNvSpPr>
          <p:nvPr>
            <p:ph type="dt" sz="half" idx="10"/>
          </p:nvPr>
        </p:nvSpPr>
        <p:spPr/>
        <p:txBody>
          <a:bodyPr/>
          <a:lstStyle/>
          <a:p>
            <a:fld id="{2F4F8CED-D60B-4CAA-84DA-207B6ACC9A81}" type="datetimeFigureOut">
              <a:rPr lang="da-DK" smtClean="0"/>
              <a:t>25-10-2022</a:t>
            </a:fld>
            <a:endParaRPr lang="da-DK"/>
          </a:p>
        </p:txBody>
      </p:sp>
      <p:sp>
        <p:nvSpPr>
          <p:cNvPr id="5" name="Pladsholder til sidefod 4">
            <a:extLst>
              <a:ext uri="{FF2B5EF4-FFF2-40B4-BE49-F238E27FC236}">
                <a16:creationId xmlns:a16="http://schemas.microsoft.com/office/drawing/2014/main" id="{4876BBC4-2A59-4482-AA2D-F737A93FEC80}"/>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F8861280-8DAB-4941-86F3-1EBFDFACBA59}"/>
              </a:ext>
            </a:extLst>
          </p:cNvPr>
          <p:cNvSpPr>
            <a:spLocks noGrp="1"/>
          </p:cNvSpPr>
          <p:nvPr>
            <p:ph type="sldNum" sz="quarter" idx="12"/>
          </p:nvPr>
        </p:nvSpPr>
        <p:spPr/>
        <p:txBody>
          <a:bodyPr/>
          <a:lstStyle/>
          <a:p>
            <a:fld id="{41D0D070-1126-41AD-BB40-44A4D21DA6FB}" type="slidenum">
              <a:rPr lang="da-DK" smtClean="0"/>
              <a:t>‹#›</a:t>
            </a:fld>
            <a:endParaRPr lang="da-DK"/>
          </a:p>
        </p:txBody>
      </p:sp>
    </p:spTree>
    <p:extLst>
      <p:ext uri="{BB962C8B-B14F-4D97-AF65-F5344CB8AC3E}">
        <p14:creationId xmlns:p14="http://schemas.microsoft.com/office/powerpoint/2010/main" val="1118239902"/>
      </p:ext>
    </p:extLst>
  </p:cSld>
  <p:clrMapOvr>
    <a:masterClrMapping/>
  </p:clrMapOvr>
  <p:transition spd="med">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A101D0-4653-48F3-9B45-4F8F4CA5DCE1}"/>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2691BDDC-32FD-4C3C-9BD3-AE7EB6B2CAC1}"/>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B393EC43-CDED-4EF8-9914-044525B43042}"/>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F26356FF-901A-493A-B243-BA9A1CD8E44E}"/>
              </a:ext>
            </a:extLst>
          </p:cNvPr>
          <p:cNvSpPr>
            <a:spLocks noGrp="1"/>
          </p:cNvSpPr>
          <p:nvPr>
            <p:ph type="dt" sz="half" idx="10"/>
          </p:nvPr>
        </p:nvSpPr>
        <p:spPr/>
        <p:txBody>
          <a:bodyPr/>
          <a:lstStyle/>
          <a:p>
            <a:fld id="{2F4F8CED-D60B-4CAA-84DA-207B6ACC9A81}" type="datetimeFigureOut">
              <a:rPr lang="da-DK" smtClean="0"/>
              <a:t>25-10-2022</a:t>
            </a:fld>
            <a:endParaRPr lang="da-DK"/>
          </a:p>
        </p:txBody>
      </p:sp>
      <p:sp>
        <p:nvSpPr>
          <p:cNvPr id="6" name="Pladsholder til sidefod 5">
            <a:extLst>
              <a:ext uri="{FF2B5EF4-FFF2-40B4-BE49-F238E27FC236}">
                <a16:creationId xmlns:a16="http://schemas.microsoft.com/office/drawing/2014/main" id="{6E9FE405-54B6-429A-B1BA-778D37CC4E1A}"/>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F1B7517C-77E4-428E-A4B0-EB61A0FC8B93}"/>
              </a:ext>
            </a:extLst>
          </p:cNvPr>
          <p:cNvSpPr>
            <a:spLocks noGrp="1"/>
          </p:cNvSpPr>
          <p:nvPr>
            <p:ph type="sldNum" sz="quarter" idx="12"/>
          </p:nvPr>
        </p:nvSpPr>
        <p:spPr/>
        <p:txBody>
          <a:bodyPr/>
          <a:lstStyle/>
          <a:p>
            <a:fld id="{41D0D070-1126-41AD-BB40-44A4D21DA6FB}" type="slidenum">
              <a:rPr lang="da-DK" smtClean="0"/>
              <a:t>‹#›</a:t>
            </a:fld>
            <a:endParaRPr lang="da-DK"/>
          </a:p>
        </p:txBody>
      </p:sp>
    </p:spTree>
    <p:extLst>
      <p:ext uri="{BB962C8B-B14F-4D97-AF65-F5344CB8AC3E}">
        <p14:creationId xmlns:p14="http://schemas.microsoft.com/office/powerpoint/2010/main" val="475003342"/>
      </p:ext>
    </p:extLst>
  </p:cSld>
  <p:clrMapOvr>
    <a:masterClrMapping/>
  </p:clrMapOvr>
  <p:transition spd="med">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1BAC73-7DB3-44E8-AECB-FFD0A81E3548}"/>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FED19DE5-92F1-4311-83C1-7EB3F3E2F1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DE368E63-9142-49B3-9BA1-2E3C177810AD}"/>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7762E4E6-0118-4F29-B79E-3382C2D5D8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1DB06198-667C-4D4A-88FE-3F360140EBEE}"/>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389292D7-FBD4-4388-9860-B7536F4CFC47}"/>
              </a:ext>
            </a:extLst>
          </p:cNvPr>
          <p:cNvSpPr>
            <a:spLocks noGrp="1"/>
          </p:cNvSpPr>
          <p:nvPr>
            <p:ph type="dt" sz="half" idx="10"/>
          </p:nvPr>
        </p:nvSpPr>
        <p:spPr/>
        <p:txBody>
          <a:bodyPr/>
          <a:lstStyle/>
          <a:p>
            <a:fld id="{2F4F8CED-D60B-4CAA-84DA-207B6ACC9A81}" type="datetimeFigureOut">
              <a:rPr lang="da-DK" smtClean="0"/>
              <a:t>25-10-2022</a:t>
            </a:fld>
            <a:endParaRPr lang="da-DK"/>
          </a:p>
        </p:txBody>
      </p:sp>
      <p:sp>
        <p:nvSpPr>
          <p:cNvPr id="8" name="Pladsholder til sidefod 7">
            <a:extLst>
              <a:ext uri="{FF2B5EF4-FFF2-40B4-BE49-F238E27FC236}">
                <a16:creationId xmlns:a16="http://schemas.microsoft.com/office/drawing/2014/main" id="{1D14DC30-E28C-4B23-9CC3-43A3A11095F1}"/>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471F0FAE-084F-4979-A940-68BCF6B0685D}"/>
              </a:ext>
            </a:extLst>
          </p:cNvPr>
          <p:cNvSpPr>
            <a:spLocks noGrp="1"/>
          </p:cNvSpPr>
          <p:nvPr>
            <p:ph type="sldNum" sz="quarter" idx="12"/>
          </p:nvPr>
        </p:nvSpPr>
        <p:spPr/>
        <p:txBody>
          <a:bodyPr/>
          <a:lstStyle/>
          <a:p>
            <a:fld id="{41D0D070-1126-41AD-BB40-44A4D21DA6FB}" type="slidenum">
              <a:rPr lang="da-DK" smtClean="0"/>
              <a:t>‹#›</a:t>
            </a:fld>
            <a:endParaRPr lang="da-DK"/>
          </a:p>
        </p:txBody>
      </p:sp>
    </p:spTree>
    <p:extLst>
      <p:ext uri="{BB962C8B-B14F-4D97-AF65-F5344CB8AC3E}">
        <p14:creationId xmlns:p14="http://schemas.microsoft.com/office/powerpoint/2010/main" val="4056637976"/>
      </p:ext>
    </p:extLst>
  </p:cSld>
  <p:clrMapOvr>
    <a:masterClrMapping/>
  </p:clrMapOvr>
  <p:transition spd="med">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62ECE0-B7C2-461F-8069-5F52838CDB45}"/>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342E5EE3-0C40-4D9B-8C9E-389188078633}"/>
              </a:ext>
            </a:extLst>
          </p:cNvPr>
          <p:cNvSpPr>
            <a:spLocks noGrp="1"/>
          </p:cNvSpPr>
          <p:nvPr>
            <p:ph type="dt" sz="half" idx="10"/>
          </p:nvPr>
        </p:nvSpPr>
        <p:spPr/>
        <p:txBody>
          <a:bodyPr/>
          <a:lstStyle/>
          <a:p>
            <a:fld id="{2F4F8CED-D60B-4CAA-84DA-207B6ACC9A81}" type="datetimeFigureOut">
              <a:rPr lang="da-DK" smtClean="0"/>
              <a:t>25-10-2022</a:t>
            </a:fld>
            <a:endParaRPr lang="da-DK"/>
          </a:p>
        </p:txBody>
      </p:sp>
      <p:sp>
        <p:nvSpPr>
          <p:cNvPr id="4" name="Pladsholder til sidefod 3">
            <a:extLst>
              <a:ext uri="{FF2B5EF4-FFF2-40B4-BE49-F238E27FC236}">
                <a16:creationId xmlns:a16="http://schemas.microsoft.com/office/drawing/2014/main" id="{12D86A0D-9E1A-4E5E-A335-7306122608C1}"/>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36902477-BD5B-4FEB-842F-437DFE72807F}"/>
              </a:ext>
            </a:extLst>
          </p:cNvPr>
          <p:cNvSpPr>
            <a:spLocks noGrp="1"/>
          </p:cNvSpPr>
          <p:nvPr>
            <p:ph type="sldNum" sz="quarter" idx="12"/>
          </p:nvPr>
        </p:nvSpPr>
        <p:spPr/>
        <p:txBody>
          <a:bodyPr/>
          <a:lstStyle/>
          <a:p>
            <a:fld id="{41D0D070-1126-41AD-BB40-44A4D21DA6FB}" type="slidenum">
              <a:rPr lang="da-DK" smtClean="0"/>
              <a:t>‹#›</a:t>
            </a:fld>
            <a:endParaRPr lang="da-DK"/>
          </a:p>
        </p:txBody>
      </p:sp>
    </p:spTree>
    <p:extLst>
      <p:ext uri="{BB962C8B-B14F-4D97-AF65-F5344CB8AC3E}">
        <p14:creationId xmlns:p14="http://schemas.microsoft.com/office/powerpoint/2010/main" val="1302696710"/>
      </p:ext>
    </p:extLst>
  </p:cSld>
  <p:clrMapOvr>
    <a:masterClrMapping/>
  </p:clrMapOvr>
  <p:transition spd="med">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2C04C06B-6C2C-4DF4-AB68-C8300668BB81}"/>
              </a:ext>
            </a:extLst>
          </p:cNvPr>
          <p:cNvSpPr>
            <a:spLocks noGrp="1"/>
          </p:cNvSpPr>
          <p:nvPr>
            <p:ph type="dt" sz="half" idx="10"/>
          </p:nvPr>
        </p:nvSpPr>
        <p:spPr/>
        <p:txBody>
          <a:bodyPr/>
          <a:lstStyle/>
          <a:p>
            <a:fld id="{2F4F8CED-D60B-4CAA-84DA-207B6ACC9A81}" type="datetimeFigureOut">
              <a:rPr lang="da-DK" smtClean="0"/>
              <a:t>25-10-2022</a:t>
            </a:fld>
            <a:endParaRPr lang="da-DK"/>
          </a:p>
        </p:txBody>
      </p:sp>
      <p:sp>
        <p:nvSpPr>
          <p:cNvPr id="3" name="Pladsholder til sidefod 2">
            <a:extLst>
              <a:ext uri="{FF2B5EF4-FFF2-40B4-BE49-F238E27FC236}">
                <a16:creationId xmlns:a16="http://schemas.microsoft.com/office/drawing/2014/main" id="{2A2EFAA3-5276-4FAC-96E6-2599CB551F04}"/>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3730D179-22F9-4949-AD77-D35051CB63E0}"/>
              </a:ext>
            </a:extLst>
          </p:cNvPr>
          <p:cNvSpPr>
            <a:spLocks noGrp="1"/>
          </p:cNvSpPr>
          <p:nvPr>
            <p:ph type="sldNum" sz="quarter" idx="12"/>
          </p:nvPr>
        </p:nvSpPr>
        <p:spPr/>
        <p:txBody>
          <a:bodyPr/>
          <a:lstStyle/>
          <a:p>
            <a:fld id="{41D0D070-1126-41AD-BB40-44A4D21DA6FB}" type="slidenum">
              <a:rPr lang="da-DK" smtClean="0"/>
              <a:t>‹#›</a:t>
            </a:fld>
            <a:endParaRPr lang="da-DK"/>
          </a:p>
        </p:txBody>
      </p:sp>
    </p:spTree>
    <p:extLst>
      <p:ext uri="{BB962C8B-B14F-4D97-AF65-F5344CB8AC3E}">
        <p14:creationId xmlns:p14="http://schemas.microsoft.com/office/powerpoint/2010/main" val="1003576053"/>
      </p:ext>
    </p:extLst>
  </p:cSld>
  <p:clrMapOvr>
    <a:masterClrMapping/>
  </p:clrMapOvr>
  <p:transition spd="med">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2A001D-F016-4984-980C-B2B90392C750}"/>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1F5A7587-9ED1-4880-B3B8-C3BB73D9EC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3E8489BA-A516-44BA-BC3F-3F555A6B47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45E16D9E-EB11-44E3-A7D8-C281584B076C}"/>
              </a:ext>
            </a:extLst>
          </p:cNvPr>
          <p:cNvSpPr>
            <a:spLocks noGrp="1"/>
          </p:cNvSpPr>
          <p:nvPr>
            <p:ph type="dt" sz="half" idx="10"/>
          </p:nvPr>
        </p:nvSpPr>
        <p:spPr/>
        <p:txBody>
          <a:bodyPr/>
          <a:lstStyle/>
          <a:p>
            <a:fld id="{2F4F8CED-D60B-4CAA-84DA-207B6ACC9A81}" type="datetimeFigureOut">
              <a:rPr lang="da-DK" smtClean="0"/>
              <a:t>25-10-2022</a:t>
            </a:fld>
            <a:endParaRPr lang="da-DK"/>
          </a:p>
        </p:txBody>
      </p:sp>
      <p:sp>
        <p:nvSpPr>
          <p:cNvPr id="6" name="Pladsholder til sidefod 5">
            <a:extLst>
              <a:ext uri="{FF2B5EF4-FFF2-40B4-BE49-F238E27FC236}">
                <a16:creationId xmlns:a16="http://schemas.microsoft.com/office/drawing/2014/main" id="{01FC2CC2-B6A4-41BB-ABDE-CCA991BFA1AD}"/>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B1111E0C-C7CC-493C-9327-A35E8D15D1EF}"/>
              </a:ext>
            </a:extLst>
          </p:cNvPr>
          <p:cNvSpPr>
            <a:spLocks noGrp="1"/>
          </p:cNvSpPr>
          <p:nvPr>
            <p:ph type="sldNum" sz="quarter" idx="12"/>
          </p:nvPr>
        </p:nvSpPr>
        <p:spPr/>
        <p:txBody>
          <a:bodyPr/>
          <a:lstStyle/>
          <a:p>
            <a:fld id="{41D0D070-1126-41AD-BB40-44A4D21DA6FB}" type="slidenum">
              <a:rPr lang="da-DK" smtClean="0"/>
              <a:t>‹#›</a:t>
            </a:fld>
            <a:endParaRPr lang="da-DK"/>
          </a:p>
        </p:txBody>
      </p:sp>
    </p:spTree>
    <p:extLst>
      <p:ext uri="{BB962C8B-B14F-4D97-AF65-F5344CB8AC3E}">
        <p14:creationId xmlns:p14="http://schemas.microsoft.com/office/powerpoint/2010/main" val="2217317254"/>
      </p:ext>
    </p:extLst>
  </p:cSld>
  <p:clrMapOvr>
    <a:masterClrMapping/>
  </p:clrMapOvr>
  <p:transition spd="med">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B288CF-2522-489A-8BEE-129D081AFD46}"/>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FBC916D7-F066-4414-9EB3-DE6661A99E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86579D66-8FB5-4E2D-BD96-8A845BCB1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33F555BE-4220-47E9-84DD-35E4C3E385D6}"/>
              </a:ext>
            </a:extLst>
          </p:cNvPr>
          <p:cNvSpPr>
            <a:spLocks noGrp="1"/>
          </p:cNvSpPr>
          <p:nvPr>
            <p:ph type="dt" sz="half" idx="10"/>
          </p:nvPr>
        </p:nvSpPr>
        <p:spPr/>
        <p:txBody>
          <a:bodyPr/>
          <a:lstStyle/>
          <a:p>
            <a:fld id="{2F4F8CED-D60B-4CAA-84DA-207B6ACC9A81}" type="datetimeFigureOut">
              <a:rPr lang="da-DK" smtClean="0"/>
              <a:t>25-10-2022</a:t>
            </a:fld>
            <a:endParaRPr lang="da-DK"/>
          </a:p>
        </p:txBody>
      </p:sp>
      <p:sp>
        <p:nvSpPr>
          <p:cNvPr id="6" name="Pladsholder til sidefod 5">
            <a:extLst>
              <a:ext uri="{FF2B5EF4-FFF2-40B4-BE49-F238E27FC236}">
                <a16:creationId xmlns:a16="http://schemas.microsoft.com/office/drawing/2014/main" id="{1F0ACC55-6490-43BB-AE45-EC4D0F3A421E}"/>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14EF6858-262A-4741-B990-7BAD157021C0}"/>
              </a:ext>
            </a:extLst>
          </p:cNvPr>
          <p:cNvSpPr>
            <a:spLocks noGrp="1"/>
          </p:cNvSpPr>
          <p:nvPr>
            <p:ph type="sldNum" sz="quarter" idx="12"/>
          </p:nvPr>
        </p:nvSpPr>
        <p:spPr/>
        <p:txBody>
          <a:bodyPr/>
          <a:lstStyle/>
          <a:p>
            <a:fld id="{41D0D070-1126-41AD-BB40-44A4D21DA6FB}" type="slidenum">
              <a:rPr lang="da-DK" smtClean="0"/>
              <a:t>‹#›</a:t>
            </a:fld>
            <a:endParaRPr lang="da-DK"/>
          </a:p>
        </p:txBody>
      </p:sp>
    </p:spTree>
    <p:extLst>
      <p:ext uri="{BB962C8B-B14F-4D97-AF65-F5344CB8AC3E}">
        <p14:creationId xmlns:p14="http://schemas.microsoft.com/office/powerpoint/2010/main" val="2665770077"/>
      </p:ext>
    </p:extLst>
  </p:cSld>
  <p:clrMapOvr>
    <a:masterClrMapping/>
  </p:clrMapOvr>
  <p:transition spd="med">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BCAA1A-4927-4150-83F6-7CC4C49A236C}"/>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05E39BE6-E5CC-47EC-87C9-E654F4BB0BEB}"/>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C5E1419B-7E87-4DFB-969B-A3929753779A}"/>
              </a:ext>
            </a:extLst>
          </p:cNvPr>
          <p:cNvSpPr>
            <a:spLocks noGrp="1"/>
          </p:cNvSpPr>
          <p:nvPr>
            <p:ph type="dt" sz="half" idx="10"/>
          </p:nvPr>
        </p:nvSpPr>
        <p:spPr/>
        <p:txBody>
          <a:bodyPr/>
          <a:lstStyle/>
          <a:p>
            <a:fld id="{2F4F8CED-D60B-4CAA-84DA-207B6ACC9A81}" type="datetimeFigureOut">
              <a:rPr lang="da-DK" smtClean="0"/>
              <a:t>25-10-2022</a:t>
            </a:fld>
            <a:endParaRPr lang="da-DK"/>
          </a:p>
        </p:txBody>
      </p:sp>
      <p:sp>
        <p:nvSpPr>
          <p:cNvPr id="5" name="Pladsholder til sidefod 4">
            <a:extLst>
              <a:ext uri="{FF2B5EF4-FFF2-40B4-BE49-F238E27FC236}">
                <a16:creationId xmlns:a16="http://schemas.microsoft.com/office/drawing/2014/main" id="{EE03B740-693A-4445-A822-C516A4F847D7}"/>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51E263A0-2670-4537-8C11-C09AA229C3B0}"/>
              </a:ext>
            </a:extLst>
          </p:cNvPr>
          <p:cNvSpPr>
            <a:spLocks noGrp="1"/>
          </p:cNvSpPr>
          <p:nvPr>
            <p:ph type="sldNum" sz="quarter" idx="12"/>
          </p:nvPr>
        </p:nvSpPr>
        <p:spPr/>
        <p:txBody>
          <a:bodyPr/>
          <a:lstStyle/>
          <a:p>
            <a:fld id="{41D0D070-1126-41AD-BB40-44A4D21DA6FB}" type="slidenum">
              <a:rPr lang="da-DK" smtClean="0"/>
              <a:t>‹#›</a:t>
            </a:fld>
            <a:endParaRPr lang="da-DK"/>
          </a:p>
        </p:txBody>
      </p:sp>
    </p:spTree>
    <p:extLst>
      <p:ext uri="{BB962C8B-B14F-4D97-AF65-F5344CB8AC3E}">
        <p14:creationId xmlns:p14="http://schemas.microsoft.com/office/powerpoint/2010/main" val="225202522"/>
      </p:ext>
    </p:extLst>
  </p:cSld>
  <p:clrMapOvr>
    <a:masterClrMapping/>
  </p:clrMapOvr>
  <p:transition spd="med">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2555CCDA-9EA0-4ABF-9F96-4357A1A9B1FE}"/>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3E87C827-E7F7-40FF-A42A-3247E74E0738}"/>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79777FD6-2701-45AD-A3EC-630D41C6F40F}"/>
              </a:ext>
            </a:extLst>
          </p:cNvPr>
          <p:cNvSpPr>
            <a:spLocks noGrp="1"/>
          </p:cNvSpPr>
          <p:nvPr>
            <p:ph type="dt" sz="half" idx="10"/>
          </p:nvPr>
        </p:nvSpPr>
        <p:spPr/>
        <p:txBody>
          <a:bodyPr/>
          <a:lstStyle/>
          <a:p>
            <a:fld id="{2F4F8CED-D60B-4CAA-84DA-207B6ACC9A81}" type="datetimeFigureOut">
              <a:rPr lang="da-DK" smtClean="0"/>
              <a:t>25-10-2022</a:t>
            </a:fld>
            <a:endParaRPr lang="da-DK"/>
          </a:p>
        </p:txBody>
      </p:sp>
      <p:sp>
        <p:nvSpPr>
          <p:cNvPr id="5" name="Pladsholder til sidefod 4">
            <a:extLst>
              <a:ext uri="{FF2B5EF4-FFF2-40B4-BE49-F238E27FC236}">
                <a16:creationId xmlns:a16="http://schemas.microsoft.com/office/drawing/2014/main" id="{6F8C1C64-EF23-4BE2-A5D9-E5BCBA66850B}"/>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EEAB5C2E-D120-4C8D-A5D0-818A97EE2022}"/>
              </a:ext>
            </a:extLst>
          </p:cNvPr>
          <p:cNvSpPr>
            <a:spLocks noGrp="1"/>
          </p:cNvSpPr>
          <p:nvPr>
            <p:ph type="sldNum" sz="quarter" idx="12"/>
          </p:nvPr>
        </p:nvSpPr>
        <p:spPr/>
        <p:txBody>
          <a:bodyPr/>
          <a:lstStyle/>
          <a:p>
            <a:fld id="{41D0D070-1126-41AD-BB40-44A4D21DA6FB}" type="slidenum">
              <a:rPr lang="da-DK" smtClean="0"/>
              <a:t>‹#›</a:t>
            </a:fld>
            <a:endParaRPr lang="da-DK"/>
          </a:p>
        </p:txBody>
      </p:sp>
    </p:spTree>
    <p:extLst>
      <p:ext uri="{BB962C8B-B14F-4D97-AF65-F5344CB8AC3E}">
        <p14:creationId xmlns:p14="http://schemas.microsoft.com/office/powerpoint/2010/main" val="1138988005"/>
      </p:ext>
    </p:extLst>
  </p:cSld>
  <p:clrMapOvr>
    <a:masterClrMapping/>
  </p:clrMapOvr>
  <p:transition spd="med">
    <p:push/>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592870D-BB9C-4455-96C1-0FE6F0C2DE3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8" name="矩形 7">
            <a:extLst>
              <a:ext uri="{FF2B5EF4-FFF2-40B4-BE49-F238E27FC236}">
                <a16:creationId xmlns:a16="http://schemas.microsoft.com/office/drawing/2014/main" id="{3E02F649-B0ED-462D-B3B8-9EF69A635285}"/>
              </a:ext>
            </a:extLst>
          </p:cNvPr>
          <p:cNvSpPr/>
          <p:nvPr userDrawn="1"/>
        </p:nvSpPr>
        <p:spPr>
          <a:xfrm flipH="1">
            <a:off x="0" y="0"/>
            <a:ext cx="12192000" cy="6858000"/>
          </a:xfrm>
          <a:prstGeom prst="rect">
            <a:avLst/>
          </a:prstGeom>
          <a:gradFill>
            <a:gsLst>
              <a:gs pos="49000">
                <a:schemeClr val="tx1">
                  <a:lumMod val="95000"/>
                  <a:lumOff val="5000"/>
                  <a:alpha val="40000"/>
                </a:schemeClr>
              </a:gs>
              <a:gs pos="100000">
                <a:schemeClr val="tx1">
                  <a:lumMod val="95000"/>
                  <a:lumOff val="5000"/>
                  <a:alpha val="12000"/>
                </a:schemeClr>
              </a:gs>
              <a:gs pos="0">
                <a:schemeClr val="tx1">
                  <a:lumMod val="95000"/>
                  <a:lumOff val="5000"/>
                  <a:alpha val="1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1347089"/>
      </p:ext>
    </p:extLst>
  </p:cSld>
  <p:clrMapOvr>
    <a:masterClrMapping/>
  </p:clrMapOvr>
  <p:transition spd="med">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3338-1C73-EB57-4BEB-03CCFBD51013}"/>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82A7E89-A4E9-4848-3C23-C5C9B86B3A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1BBA7E8A-4713-1E95-120F-51C67D4355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19C8A041-7B2D-1FC6-06B1-AB4158D107AE}"/>
              </a:ext>
            </a:extLst>
          </p:cNvPr>
          <p:cNvSpPr>
            <a:spLocks noGrp="1"/>
          </p:cNvSpPr>
          <p:nvPr>
            <p:ph type="dt" sz="half" idx="10"/>
          </p:nvPr>
        </p:nvSpPr>
        <p:spPr/>
        <p:txBody>
          <a:bodyPr/>
          <a:lstStyle/>
          <a:p>
            <a:fld id="{D062062E-E47F-44FC-B32E-285E55929B64}" type="datetimeFigureOut">
              <a:rPr lang="da-DK" smtClean="0"/>
              <a:t>25-10-2022</a:t>
            </a:fld>
            <a:endParaRPr lang="da-DK"/>
          </a:p>
        </p:txBody>
      </p:sp>
      <p:sp>
        <p:nvSpPr>
          <p:cNvPr id="6" name="Footer Placeholder 5">
            <a:extLst>
              <a:ext uri="{FF2B5EF4-FFF2-40B4-BE49-F238E27FC236}">
                <a16:creationId xmlns:a16="http://schemas.microsoft.com/office/drawing/2014/main" id="{4040A596-BCAF-713F-C61E-9D3AF89087D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4FB68D72-6F18-7EFE-37C3-AB845855B530}"/>
              </a:ext>
            </a:extLst>
          </p:cNvPr>
          <p:cNvSpPr>
            <a:spLocks noGrp="1"/>
          </p:cNvSpPr>
          <p:nvPr>
            <p:ph type="sldNum" sz="quarter" idx="12"/>
          </p:nvPr>
        </p:nvSpPr>
        <p:spPr/>
        <p:txBody>
          <a:bodyPr/>
          <a:lstStyle/>
          <a:p>
            <a:fld id="{EBA69D1B-1056-4DA0-B3F0-AD7A9E583D8A}" type="slidenum">
              <a:rPr lang="da-DK" smtClean="0"/>
              <a:t>‹#›</a:t>
            </a:fld>
            <a:endParaRPr lang="da-DK"/>
          </a:p>
        </p:txBody>
      </p:sp>
    </p:spTree>
    <p:extLst>
      <p:ext uri="{BB962C8B-B14F-4D97-AF65-F5344CB8AC3E}">
        <p14:creationId xmlns:p14="http://schemas.microsoft.com/office/powerpoint/2010/main" val="18822655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8924-C78E-444D-A647-98E0F23238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465057-5908-7E42-837E-2D138AA23B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BBBAAC-0C76-2243-ACAA-7A029A883617}"/>
              </a:ext>
            </a:extLst>
          </p:cNvPr>
          <p:cNvSpPr>
            <a:spLocks noGrp="1"/>
          </p:cNvSpPr>
          <p:nvPr>
            <p:ph type="dt" sz="half" idx="10"/>
          </p:nvPr>
        </p:nvSpPr>
        <p:spPr/>
        <p:txBody>
          <a:bodyPr/>
          <a:lstStyle/>
          <a:p>
            <a:fld id="{FCB2F705-3A52-7142-A932-75D562578DC0}" type="datetimeFigureOut">
              <a:rPr lang="en-US" smtClean="0"/>
              <a:t>10/25/2022</a:t>
            </a:fld>
            <a:endParaRPr lang="en-US"/>
          </a:p>
        </p:txBody>
      </p:sp>
      <p:sp>
        <p:nvSpPr>
          <p:cNvPr id="5" name="Footer Placeholder 4">
            <a:extLst>
              <a:ext uri="{FF2B5EF4-FFF2-40B4-BE49-F238E27FC236}">
                <a16:creationId xmlns:a16="http://schemas.microsoft.com/office/drawing/2014/main" id="{20B1A0D0-E5E9-B845-97A3-84C227A89F5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F9E2A35-D89A-864C-98B1-FE4F06EA7C95}"/>
              </a:ext>
            </a:extLst>
          </p:cNvPr>
          <p:cNvSpPr>
            <a:spLocks noGrp="1"/>
          </p:cNvSpPr>
          <p:nvPr>
            <p:ph type="sldNum" sz="quarter" idx="12"/>
          </p:nvPr>
        </p:nvSpPr>
        <p:spPr/>
        <p:txBody>
          <a:bodyPr/>
          <a:lstStyle/>
          <a:p>
            <a:fld id="{6C9D9622-C054-A344-8FE2-CABC4536809A}" type="slidenum">
              <a:rPr lang="en-US" smtClean="0"/>
              <a:t>‹#›</a:t>
            </a:fld>
            <a:endParaRPr lang="en-US"/>
          </a:p>
        </p:txBody>
      </p:sp>
    </p:spTree>
    <p:extLst>
      <p:ext uri="{BB962C8B-B14F-4D97-AF65-F5344CB8AC3E}">
        <p14:creationId xmlns:p14="http://schemas.microsoft.com/office/powerpoint/2010/main" val="8947803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2ACC9-9CCE-9B4E-8FD2-EE7AB8F0D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74648F-051A-FC49-97C9-8B0253F57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DA32E0-DF3F-7A49-B2E7-393CEDB30372}"/>
              </a:ext>
            </a:extLst>
          </p:cNvPr>
          <p:cNvSpPr>
            <a:spLocks noGrp="1"/>
          </p:cNvSpPr>
          <p:nvPr>
            <p:ph type="dt" sz="half" idx="10"/>
          </p:nvPr>
        </p:nvSpPr>
        <p:spPr/>
        <p:txBody>
          <a:bodyPr/>
          <a:lstStyle/>
          <a:p>
            <a:fld id="{FCB2F705-3A52-7142-A932-75D562578DC0}" type="datetimeFigureOut">
              <a:rPr lang="en-US" smtClean="0"/>
              <a:t>10/25/2022</a:t>
            </a:fld>
            <a:endParaRPr lang="en-US"/>
          </a:p>
        </p:txBody>
      </p:sp>
      <p:sp>
        <p:nvSpPr>
          <p:cNvPr id="5" name="Footer Placeholder 4">
            <a:extLst>
              <a:ext uri="{FF2B5EF4-FFF2-40B4-BE49-F238E27FC236}">
                <a16:creationId xmlns:a16="http://schemas.microsoft.com/office/drawing/2014/main" id="{149A0407-712A-B844-A9EF-D16EFBA5263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677D469-2DE2-C042-ACEB-1FD4B7408891}"/>
              </a:ext>
            </a:extLst>
          </p:cNvPr>
          <p:cNvSpPr>
            <a:spLocks noGrp="1"/>
          </p:cNvSpPr>
          <p:nvPr>
            <p:ph type="sldNum" sz="quarter" idx="12"/>
          </p:nvPr>
        </p:nvSpPr>
        <p:spPr/>
        <p:txBody>
          <a:bodyPr/>
          <a:lstStyle/>
          <a:p>
            <a:fld id="{6C9D9622-C054-A344-8FE2-CABC4536809A}" type="slidenum">
              <a:rPr lang="en-US" smtClean="0"/>
              <a:t>‹#›</a:t>
            </a:fld>
            <a:endParaRPr lang="en-US"/>
          </a:p>
        </p:txBody>
      </p:sp>
    </p:spTree>
    <p:extLst>
      <p:ext uri="{BB962C8B-B14F-4D97-AF65-F5344CB8AC3E}">
        <p14:creationId xmlns:p14="http://schemas.microsoft.com/office/powerpoint/2010/main" val="40416513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BCA8-69F4-4942-AF52-4E968A5F4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020912-6091-2C4D-AF88-960033224D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6DE4FF-0E04-F142-8218-D247D925A832}"/>
              </a:ext>
            </a:extLst>
          </p:cNvPr>
          <p:cNvSpPr>
            <a:spLocks noGrp="1"/>
          </p:cNvSpPr>
          <p:nvPr>
            <p:ph type="dt" sz="half" idx="10"/>
          </p:nvPr>
        </p:nvSpPr>
        <p:spPr/>
        <p:txBody>
          <a:bodyPr/>
          <a:lstStyle/>
          <a:p>
            <a:fld id="{FCB2F705-3A52-7142-A932-75D562578DC0}" type="datetimeFigureOut">
              <a:rPr lang="en-US" smtClean="0"/>
              <a:t>10/25/2022</a:t>
            </a:fld>
            <a:endParaRPr lang="en-US"/>
          </a:p>
        </p:txBody>
      </p:sp>
      <p:sp>
        <p:nvSpPr>
          <p:cNvPr id="5" name="Footer Placeholder 4">
            <a:extLst>
              <a:ext uri="{FF2B5EF4-FFF2-40B4-BE49-F238E27FC236}">
                <a16:creationId xmlns:a16="http://schemas.microsoft.com/office/drawing/2014/main" id="{6EF483B5-E11E-2349-A634-7D026EEFD2D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169272E-AB43-D645-A1FB-8BBCA653E67C}"/>
              </a:ext>
            </a:extLst>
          </p:cNvPr>
          <p:cNvSpPr>
            <a:spLocks noGrp="1"/>
          </p:cNvSpPr>
          <p:nvPr>
            <p:ph type="sldNum" sz="quarter" idx="12"/>
          </p:nvPr>
        </p:nvSpPr>
        <p:spPr/>
        <p:txBody>
          <a:bodyPr/>
          <a:lstStyle/>
          <a:p>
            <a:fld id="{6C9D9622-C054-A344-8FE2-CABC4536809A}" type="slidenum">
              <a:rPr lang="en-US" smtClean="0"/>
              <a:t>‹#›</a:t>
            </a:fld>
            <a:endParaRPr lang="en-US"/>
          </a:p>
        </p:txBody>
      </p:sp>
    </p:spTree>
    <p:extLst>
      <p:ext uri="{BB962C8B-B14F-4D97-AF65-F5344CB8AC3E}">
        <p14:creationId xmlns:p14="http://schemas.microsoft.com/office/powerpoint/2010/main" val="2500555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782C-E98D-BE42-A196-80EC81BAC3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D60B2D-82AE-674A-96E4-4622E336C7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1616D3-DC7B-8643-8B1C-6999DD6905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4F4292-8142-4541-A3BF-ACBC90855526}"/>
              </a:ext>
            </a:extLst>
          </p:cNvPr>
          <p:cNvSpPr>
            <a:spLocks noGrp="1"/>
          </p:cNvSpPr>
          <p:nvPr>
            <p:ph type="dt" sz="half" idx="10"/>
          </p:nvPr>
        </p:nvSpPr>
        <p:spPr/>
        <p:txBody>
          <a:bodyPr/>
          <a:lstStyle/>
          <a:p>
            <a:fld id="{FCB2F705-3A52-7142-A932-75D562578DC0}" type="datetimeFigureOut">
              <a:rPr lang="en-US" smtClean="0"/>
              <a:t>10/25/2022</a:t>
            </a:fld>
            <a:endParaRPr lang="en-US"/>
          </a:p>
        </p:txBody>
      </p:sp>
      <p:sp>
        <p:nvSpPr>
          <p:cNvPr id="6" name="Footer Placeholder 5">
            <a:extLst>
              <a:ext uri="{FF2B5EF4-FFF2-40B4-BE49-F238E27FC236}">
                <a16:creationId xmlns:a16="http://schemas.microsoft.com/office/drawing/2014/main" id="{827859B4-228C-224C-A9CE-2A8D0C1AF98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501082B-1718-754E-886C-427D10498D40}"/>
              </a:ext>
            </a:extLst>
          </p:cNvPr>
          <p:cNvSpPr>
            <a:spLocks noGrp="1"/>
          </p:cNvSpPr>
          <p:nvPr>
            <p:ph type="sldNum" sz="quarter" idx="12"/>
          </p:nvPr>
        </p:nvSpPr>
        <p:spPr/>
        <p:txBody>
          <a:bodyPr/>
          <a:lstStyle/>
          <a:p>
            <a:fld id="{6C9D9622-C054-A344-8FE2-CABC4536809A}" type="slidenum">
              <a:rPr lang="en-US" smtClean="0"/>
              <a:t>‹#›</a:t>
            </a:fld>
            <a:endParaRPr lang="en-US"/>
          </a:p>
        </p:txBody>
      </p:sp>
    </p:spTree>
    <p:extLst>
      <p:ext uri="{BB962C8B-B14F-4D97-AF65-F5344CB8AC3E}">
        <p14:creationId xmlns:p14="http://schemas.microsoft.com/office/powerpoint/2010/main" val="1453030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D4652-05CD-8947-9D32-2A9DA5E21E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70EE77-9961-364B-9788-D2D06AE4F4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40B919-BA39-2F48-9613-AE86AFDD1E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75029C-7171-D346-963F-ACAE742F3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79B800-5BB9-354B-A055-874D6E2E85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D16A1D-2072-DE4E-83B0-AD0B794D2925}"/>
              </a:ext>
            </a:extLst>
          </p:cNvPr>
          <p:cNvSpPr>
            <a:spLocks noGrp="1"/>
          </p:cNvSpPr>
          <p:nvPr>
            <p:ph type="dt" sz="half" idx="10"/>
          </p:nvPr>
        </p:nvSpPr>
        <p:spPr/>
        <p:txBody>
          <a:bodyPr/>
          <a:lstStyle/>
          <a:p>
            <a:fld id="{FCB2F705-3A52-7142-A932-75D562578DC0}" type="datetimeFigureOut">
              <a:rPr lang="en-US" smtClean="0"/>
              <a:t>10/25/2022</a:t>
            </a:fld>
            <a:endParaRPr lang="en-US"/>
          </a:p>
        </p:txBody>
      </p:sp>
      <p:sp>
        <p:nvSpPr>
          <p:cNvPr id="8" name="Footer Placeholder 7">
            <a:extLst>
              <a:ext uri="{FF2B5EF4-FFF2-40B4-BE49-F238E27FC236}">
                <a16:creationId xmlns:a16="http://schemas.microsoft.com/office/drawing/2014/main" id="{3418C7E7-5562-4B41-8A72-150525C7CA6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8B21DC74-0A82-8141-8406-DEA8B430DD06}"/>
              </a:ext>
            </a:extLst>
          </p:cNvPr>
          <p:cNvSpPr>
            <a:spLocks noGrp="1"/>
          </p:cNvSpPr>
          <p:nvPr>
            <p:ph type="sldNum" sz="quarter" idx="12"/>
          </p:nvPr>
        </p:nvSpPr>
        <p:spPr/>
        <p:txBody>
          <a:bodyPr/>
          <a:lstStyle/>
          <a:p>
            <a:fld id="{6C9D9622-C054-A344-8FE2-CABC4536809A}" type="slidenum">
              <a:rPr lang="en-US" smtClean="0"/>
              <a:t>‹#›</a:t>
            </a:fld>
            <a:endParaRPr lang="en-US"/>
          </a:p>
        </p:txBody>
      </p:sp>
    </p:spTree>
    <p:extLst>
      <p:ext uri="{BB962C8B-B14F-4D97-AF65-F5344CB8AC3E}">
        <p14:creationId xmlns:p14="http://schemas.microsoft.com/office/powerpoint/2010/main" val="318622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15F2-2E09-A648-A9AC-EBE48C7EDB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2CA9B4-1B1E-FC42-AC20-5EA7211669D0}"/>
              </a:ext>
            </a:extLst>
          </p:cNvPr>
          <p:cNvSpPr>
            <a:spLocks noGrp="1"/>
          </p:cNvSpPr>
          <p:nvPr>
            <p:ph type="dt" sz="half" idx="10"/>
          </p:nvPr>
        </p:nvSpPr>
        <p:spPr/>
        <p:txBody>
          <a:bodyPr/>
          <a:lstStyle/>
          <a:p>
            <a:fld id="{FCB2F705-3A52-7142-A932-75D562578DC0}" type="datetimeFigureOut">
              <a:rPr lang="en-US" smtClean="0"/>
              <a:t>10/25/2022</a:t>
            </a:fld>
            <a:endParaRPr lang="en-US"/>
          </a:p>
        </p:txBody>
      </p:sp>
      <p:sp>
        <p:nvSpPr>
          <p:cNvPr id="4" name="Footer Placeholder 3">
            <a:extLst>
              <a:ext uri="{FF2B5EF4-FFF2-40B4-BE49-F238E27FC236}">
                <a16:creationId xmlns:a16="http://schemas.microsoft.com/office/drawing/2014/main" id="{5AC00D7A-B7B4-1341-B1B3-34F4A3A072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06B12C2-19EE-0B4B-881D-DAB14DFC70C4}"/>
              </a:ext>
            </a:extLst>
          </p:cNvPr>
          <p:cNvSpPr>
            <a:spLocks noGrp="1"/>
          </p:cNvSpPr>
          <p:nvPr>
            <p:ph type="sldNum" sz="quarter" idx="12"/>
          </p:nvPr>
        </p:nvSpPr>
        <p:spPr/>
        <p:txBody>
          <a:bodyPr/>
          <a:lstStyle/>
          <a:p>
            <a:fld id="{6C9D9622-C054-A344-8FE2-CABC4536809A}" type="slidenum">
              <a:rPr lang="en-US" smtClean="0"/>
              <a:t>‹#›</a:t>
            </a:fld>
            <a:endParaRPr lang="en-US"/>
          </a:p>
        </p:txBody>
      </p:sp>
    </p:spTree>
    <p:extLst>
      <p:ext uri="{BB962C8B-B14F-4D97-AF65-F5344CB8AC3E}">
        <p14:creationId xmlns:p14="http://schemas.microsoft.com/office/powerpoint/2010/main" val="364565135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1902FB-8BE3-9448-A46E-5E7E49893EB5}"/>
              </a:ext>
            </a:extLst>
          </p:cNvPr>
          <p:cNvSpPr>
            <a:spLocks noGrp="1"/>
          </p:cNvSpPr>
          <p:nvPr>
            <p:ph type="dt" sz="half" idx="10"/>
          </p:nvPr>
        </p:nvSpPr>
        <p:spPr/>
        <p:txBody>
          <a:bodyPr/>
          <a:lstStyle/>
          <a:p>
            <a:fld id="{FCB2F705-3A52-7142-A932-75D562578DC0}" type="datetimeFigureOut">
              <a:rPr lang="en-US" smtClean="0"/>
              <a:t>10/25/2022</a:t>
            </a:fld>
            <a:endParaRPr lang="en-US"/>
          </a:p>
        </p:txBody>
      </p:sp>
      <p:sp>
        <p:nvSpPr>
          <p:cNvPr id="3" name="Footer Placeholder 2">
            <a:extLst>
              <a:ext uri="{FF2B5EF4-FFF2-40B4-BE49-F238E27FC236}">
                <a16:creationId xmlns:a16="http://schemas.microsoft.com/office/drawing/2014/main" id="{962A3892-2937-CB40-A10C-E172E6A254A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8B2D239-0362-304D-908E-0A0A3F0B1687}"/>
              </a:ext>
            </a:extLst>
          </p:cNvPr>
          <p:cNvSpPr>
            <a:spLocks noGrp="1"/>
          </p:cNvSpPr>
          <p:nvPr>
            <p:ph type="sldNum" sz="quarter" idx="12"/>
          </p:nvPr>
        </p:nvSpPr>
        <p:spPr/>
        <p:txBody>
          <a:bodyPr/>
          <a:lstStyle/>
          <a:p>
            <a:fld id="{6C9D9622-C054-A344-8FE2-CABC4536809A}" type="slidenum">
              <a:rPr lang="en-US" smtClean="0"/>
              <a:t>‹#›</a:t>
            </a:fld>
            <a:endParaRPr lang="en-US"/>
          </a:p>
        </p:txBody>
      </p:sp>
    </p:spTree>
    <p:extLst>
      <p:ext uri="{BB962C8B-B14F-4D97-AF65-F5344CB8AC3E}">
        <p14:creationId xmlns:p14="http://schemas.microsoft.com/office/powerpoint/2010/main" val="780294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1C06-12DC-784B-93B5-561E992468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45F2F2-6821-0346-82EB-26E4046EAB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75C659-670C-A242-86A9-64E8FBA8A4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BF649F-6E7C-BC40-B804-B5E828813FD1}"/>
              </a:ext>
            </a:extLst>
          </p:cNvPr>
          <p:cNvSpPr>
            <a:spLocks noGrp="1"/>
          </p:cNvSpPr>
          <p:nvPr>
            <p:ph type="dt" sz="half" idx="10"/>
          </p:nvPr>
        </p:nvSpPr>
        <p:spPr/>
        <p:txBody>
          <a:bodyPr/>
          <a:lstStyle/>
          <a:p>
            <a:fld id="{FCB2F705-3A52-7142-A932-75D562578DC0}" type="datetimeFigureOut">
              <a:rPr lang="en-US" smtClean="0"/>
              <a:t>10/25/2022</a:t>
            </a:fld>
            <a:endParaRPr lang="en-US"/>
          </a:p>
        </p:txBody>
      </p:sp>
      <p:sp>
        <p:nvSpPr>
          <p:cNvPr id="6" name="Footer Placeholder 5">
            <a:extLst>
              <a:ext uri="{FF2B5EF4-FFF2-40B4-BE49-F238E27FC236}">
                <a16:creationId xmlns:a16="http://schemas.microsoft.com/office/drawing/2014/main" id="{DE109A10-7B1E-1641-982B-88AD89AA740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C4B6CE3-7474-4F4D-B3FF-0AB865168FFD}"/>
              </a:ext>
            </a:extLst>
          </p:cNvPr>
          <p:cNvSpPr>
            <a:spLocks noGrp="1"/>
          </p:cNvSpPr>
          <p:nvPr>
            <p:ph type="sldNum" sz="quarter" idx="12"/>
          </p:nvPr>
        </p:nvSpPr>
        <p:spPr/>
        <p:txBody>
          <a:bodyPr/>
          <a:lstStyle/>
          <a:p>
            <a:fld id="{6C9D9622-C054-A344-8FE2-CABC4536809A}" type="slidenum">
              <a:rPr lang="en-US" smtClean="0"/>
              <a:t>‹#›</a:t>
            </a:fld>
            <a:endParaRPr lang="en-US"/>
          </a:p>
        </p:txBody>
      </p:sp>
    </p:spTree>
    <p:extLst>
      <p:ext uri="{BB962C8B-B14F-4D97-AF65-F5344CB8AC3E}">
        <p14:creationId xmlns:p14="http://schemas.microsoft.com/office/powerpoint/2010/main" val="30470955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4091F-D4C6-8C49-AD1A-199F298830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C6CD71-92D6-5E4D-8497-E6C3156BA5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919D25-9748-8641-B1D1-1B80FF5EBE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D8876C-3787-944A-BE2A-BE27D4B31CCB}"/>
              </a:ext>
            </a:extLst>
          </p:cNvPr>
          <p:cNvSpPr>
            <a:spLocks noGrp="1"/>
          </p:cNvSpPr>
          <p:nvPr>
            <p:ph type="dt" sz="half" idx="10"/>
          </p:nvPr>
        </p:nvSpPr>
        <p:spPr/>
        <p:txBody>
          <a:bodyPr/>
          <a:lstStyle/>
          <a:p>
            <a:fld id="{FCB2F705-3A52-7142-A932-75D562578DC0}" type="datetimeFigureOut">
              <a:rPr lang="en-US" smtClean="0"/>
              <a:t>10/25/2022</a:t>
            </a:fld>
            <a:endParaRPr lang="en-US"/>
          </a:p>
        </p:txBody>
      </p:sp>
      <p:sp>
        <p:nvSpPr>
          <p:cNvPr id="6" name="Footer Placeholder 5">
            <a:extLst>
              <a:ext uri="{FF2B5EF4-FFF2-40B4-BE49-F238E27FC236}">
                <a16:creationId xmlns:a16="http://schemas.microsoft.com/office/drawing/2014/main" id="{F5B60F58-9EA8-8B49-BC07-EF42A8FA122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B44400A-7FBF-D04A-93AE-6F98753D9ED4}"/>
              </a:ext>
            </a:extLst>
          </p:cNvPr>
          <p:cNvSpPr>
            <a:spLocks noGrp="1"/>
          </p:cNvSpPr>
          <p:nvPr>
            <p:ph type="sldNum" sz="quarter" idx="12"/>
          </p:nvPr>
        </p:nvSpPr>
        <p:spPr/>
        <p:txBody>
          <a:bodyPr/>
          <a:lstStyle/>
          <a:p>
            <a:fld id="{6C9D9622-C054-A344-8FE2-CABC4536809A}" type="slidenum">
              <a:rPr lang="en-US" smtClean="0"/>
              <a:t>‹#›</a:t>
            </a:fld>
            <a:endParaRPr lang="en-US"/>
          </a:p>
        </p:txBody>
      </p:sp>
    </p:spTree>
    <p:extLst>
      <p:ext uri="{BB962C8B-B14F-4D97-AF65-F5344CB8AC3E}">
        <p14:creationId xmlns:p14="http://schemas.microsoft.com/office/powerpoint/2010/main" val="41225445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70EA-0C05-FC4E-9A2C-35C56FAB81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F351F1-13F1-0346-94B0-239C9641B5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15E78-7E02-BE42-9EC0-2A606B368690}"/>
              </a:ext>
            </a:extLst>
          </p:cNvPr>
          <p:cNvSpPr>
            <a:spLocks noGrp="1"/>
          </p:cNvSpPr>
          <p:nvPr>
            <p:ph type="dt" sz="half" idx="10"/>
          </p:nvPr>
        </p:nvSpPr>
        <p:spPr/>
        <p:txBody>
          <a:bodyPr/>
          <a:lstStyle/>
          <a:p>
            <a:fld id="{FCB2F705-3A52-7142-A932-75D562578DC0}" type="datetimeFigureOut">
              <a:rPr lang="en-US" smtClean="0"/>
              <a:t>10/25/2022</a:t>
            </a:fld>
            <a:endParaRPr lang="en-US"/>
          </a:p>
        </p:txBody>
      </p:sp>
      <p:sp>
        <p:nvSpPr>
          <p:cNvPr id="5" name="Footer Placeholder 4">
            <a:extLst>
              <a:ext uri="{FF2B5EF4-FFF2-40B4-BE49-F238E27FC236}">
                <a16:creationId xmlns:a16="http://schemas.microsoft.com/office/drawing/2014/main" id="{FE2E2D59-14BF-9B4C-9CD3-182F675C67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A8A481A-365D-AD46-A2E0-F7B5F8A30834}"/>
              </a:ext>
            </a:extLst>
          </p:cNvPr>
          <p:cNvSpPr>
            <a:spLocks noGrp="1"/>
          </p:cNvSpPr>
          <p:nvPr>
            <p:ph type="sldNum" sz="quarter" idx="12"/>
          </p:nvPr>
        </p:nvSpPr>
        <p:spPr/>
        <p:txBody>
          <a:bodyPr/>
          <a:lstStyle/>
          <a:p>
            <a:fld id="{6C9D9622-C054-A344-8FE2-CABC4536809A}" type="slidenum">
              <a:rPr lang="en-US" smtClean="0"/>
              <a:t>‹#›</a:t>
            </a:fld>
            <a:endParaRPr lang="en-US"/>
          </a:p>
        </p:txBody>
      </p:sp>
    </p:spTree>
    <p:extLst>
      <p:ext uri="{BB962C8B-B14F-4D97-AF65-F5344CB8AC3E}">
        <p14:creationId xmlns:p14="http://schemas.microsoft.com/office/powerpoint/2010/main" val="1736041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68C55-3F7B-528F-080D-B047F9BC870F}"/>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D1FD7386-A091-2AF7-2366-DEF8254CA6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C50D15-32EC-4B37-61C4-B3D3E821E9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B23693CD-54E7-3565-1B6F-39ED819B45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62BABF-FEA1-34CB-C4FE-4AEBB9ED8C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02B78392-54C8-0629-3CC9-E24688932462}"/>
              </a:ext>
            </a:extLst>
          </p:cNvPr>
          <p:cNvSpPr>
            <a:spLocks noGrp="1"/>
          </p:cNvSpPr>
          <p:nvPr>
            <p:ph type="dt" sz="half" idx="10"/>
          </p:nvPr>
        </p:nvSpPr>
        <p:spPr/>
        <p:txBody>
          <a:bodyPr/>
          <a:lstStyle/>
          <a:p>
            <a:fld id="{D062062E-E47F-44FC-B32E-285E55929B64}" type="datetimeFigureOut">
              <a:rPr lang="da-DK" smtClean="0"/>
              <a:t>25-10-2022</a:t>
            </a:fld>
            <a:endParaRPr lang="da-DK"/>
          </a:p>
        </p:txBody>
      </p:sp>
      <p:sp>
        <p:nvSpPr>
          <p:cNvPr id="8" name="Footer Placeholder 7">
            <a:extLst>
              <a:ext uri="{FF2B5EF4-FFF2-40B4-BE49-F238E27FC236}">
                <a16:creationId xmlns:a16="http://schemas.microsoft.com/office/drawing/2014/main" id="{6FCB94F0-5051-084D-C00C-AFBDFA7CC71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9EADC92-D46E-C9DD-04FC-440462CAC508}"/>
              </a:ext>
            </a:extLst>
          </p:cNvPr>
          <p:cNvSpPr>
            <a:spLocks noGrp="1"/>
          </p:cNvSpPr>
          <p:nvPr>
            <p:ph type="sldNum" sz="quarter" idx="12"/>
          </p:nvPr>
        </p:nvSpPr>
        <p:spPr/>
        <p:txBody>
          <a:bodyPr/>
          <a:lstStyle/>
          <a:p>
            <a:fld id="{EBA69D1B-1056-4DA0-B3F0-AD7A9E583D8A}" type="slidenum">
              <a:rPr lang="da-DK" smtClean="0"/>
              <a:t>‹#›</a:t>
            </a:fld>
            <a:endParaRPr lang="da-DK"/>
          </a:p>
        </p:txBody>
      </p:sp>
    </p:spTree>
    <p:extLst>
      <p:ext uri="{BB962C8B-B14F-4D97-AF65-F5344CB8AC3E}">
        <p14:creationId xmlns:p14="http://schemas.microsoft.com/office/powerpoint/2010/main" val="5749994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2CA608-7C27-894E-8AA6-9324801273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357FF5-CB3C-A443-9D37-47F0EC5459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D9FEE-8A19-724A-A400-D6D36819D0FF}"/>
              </a:ext>
            </a:extLst>
          </p:cNvPr>
          <p:cNvSpPr>
            <a:spLocks noGrp="1"/>
          </p:cNvSpPr>
          <p:nvPr>
            <p:ph type="dt" sz="half" idx="10"/>
          </p:nvPr>
        </p:nvSpPr>
        <p:spPr/>
        <p:txBody>
          <a:bodyPr/>
          <a:lstStyle/>
          <a:p>
            <a:fld id="{FCB2F705-3A52-7142-A932-75D562578DC0}" type="datetimeFigureOut">
              <a:rPr lang="en-US" smtClean="0"/>
              <a:t>10/25/2022</a:t>
            </a:fld>
            <a:endParaRPr lang="en-US"/>
          </a:p>
        </p:txBody>
      </p:sp>
      <p:sp>
        <p:nvSpPr>
          <p:cNvPr id="5" name="Footer Placeholder 4">
            <a:extLst>
              <a:ext uri="{FF2B5EF4-FFF2-40B4-BE49-F238E27FC236}">
                <a16:creationId xmlns:a16="http://schemas.microsoft.com/office/drawing/2014/main" id="{1B797945-65AA-3E47-B758-B05C6FDC396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66786C5-34A0-1E49-B4E8-3DD8F1369F1B}"/>
              </a:ext>
            </a:extLst>
          </p:cNvPr>
          <p:cNvSpPr>
            <a:spLocks noGrp="1"/>
          </p:cNvSpPr>
          <p:nvPr>
            <p:ph type="sldNum" sz="quarter" idx="12"/>
          </p:nvPr>
        </p:nvSpPr>
        <p:spPr/>
        <p:txBody>
          <a:bodyPr/>
          <a:lstStyle/>
          <a:p>
            <a:fld id="{6C9D9622-C054-A344-8FE2-CABC4536809A}" type="slidenum">
              <a:rPr lang="en-US" smtClean="0"/>
              <a:t>‹#›</a:t>
            </a:fld>
            <a:endParaRPr lang="en-US"/>
          </a:p>
        </p:txBody>
      </p:sp>
    </p:spTree>
    <p:extLst>
      <p:ext uri="{BB962C8B-B14F-4D97-AF65-F5344CB8AC3E}">
        <p14:creationId xmlns:p14="http://schemas.microsoft.com/office/powerpoint/2010/main" val="1980165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Front A">
    <p:bg>
      <p:bgPr>
        <a:solidFill>
          <a:schemeClr val="accent1"/>
        </a:solidFill>
        <a:effectLst/>
      </p:bgPr>
    </p:bg>
    <p:spTree>
      <p:nvGrpSpPr>
        <p:cNvPr id="1" name=""/>
        <p:cNvGrpSpPr/>
        <p:nvPr/>
      </p:nvGrpSpPr>
      <p:grpSpPr>
        <a:xfrm>
          <a:off x="0" y="0"/>
          <a:ext cx="0" cy="0"/>
          <a:chOff x="0" y="0"/>
          <a:chExt cx="0" cy="0"/>
        </a:xfrm>
      </p:grpSpPr>
      <p:sp>
        <p:nvSpPr>
          <p:cNvPr id="16" name="Background"/>
          <p:cNvSpPr/>
          <p:nvPr/>
        </p:nvSpPr>
        <p:spPr>
          <a:xfrm>
            <a:off x="-1" y="0"/>
            <a:ext cx="12203127" cy="6861600"/>
          </a:xfrm>
          <a:prstGeom prst="rect">
            <a:avLst/>
          </a:prstGeom>
          <a:solidFill>
            <a:schemeClr val="accent1"/>
          </a:solidFill>
          <a:ln w="12700">
            <a:miter lim="400000"/>
          </a:ln>
        </p:spPr>
        <p:txBody>
          <a:bodyPr lIns="46799" tIns="46799" rIns="46799" bIns="46799"/>
          <a:lstStyle/>
          <a:p>
            <a:pPr>
              <a:defRPr>
                <a:solidFill>
                  <a:srgbClr val="FFFFFF"/>
                </a:solidFill>
              </a:defRPr>
            </a:pPr>
            <a:endParaRPr sz="1800"/>
          </a:p>
        </p:txBody>
      </p:sp>
      <p:sp>
        <p:nvSpPr>
          <p:cNvPr id="17" name="Logo white"/>
          <p:cNvSpPr/>
          <p:nvPr/>
        </p:nvSpPr>
        <p:spPr>
          <a:xfrm>
            <a:off x="252263" y="252001"/>
            <a:ext cx="420050" cy="612001"/>
          </a:xfrm>
          <a:custGeom>
            <a:avLst/>
            <a:gdLst/>
            <a:ahLst/>
            <a:cxnLst>
              <a:cxn ang="0">
                <a:pos x="wd2" y="hd2"/>
              </a:cxn>
              <a:cxn ang="5400000">
                <a:pos x="wd2" y="hd2"/>
              </a:cxn>
              <a:cxn ang="10800000">
                <a:pos x="wd2" y="hd2"/>
              </a:cxn>
              <a:cxn ang="16200000">
                <a:pos x="wd2" y="hd2"/>
              </a:cxn>
            </a:cxnLst>
            <a:rect l="0" t="0" r="r" b="b"/>
            <a:pathLst>
              <a:path w="21600" h="21600" extrusionOk="0">
                <a:moveTo>
                  <a:pt x="4597" y="18293"/>
                </a:moveTo>
                <a:cubicBezTo>
                  <a:pt x="10549" y="19881"/>
                  <a:pt x="11051" y="19881"/>
                  <a:pt x="17003" y="18293"/>
                </a:cubicBezTo>
                <a:cubicBezTo>
                  <a:pt x="17003" y="18293"/>
                  <a:pt x="17003" y="18293"/>
                  <a:pt x="21600" y="19949"/>
                </a:cubicBezTo>
                <a:cubicBezTo>
                  <a:pt x="21600" y="19949"/>
                  <a:pt x="21600" y="19949"/>
                  <a:pt x="17003" y="21600"/>
                </a:cubicBezTo>
                <a:cubicBezTo>
                  <a:pt x="11051" y="20016"/>
                  <a:pt x="10549" y="20016"/>
                  <a:pt x="4597" y="21600"/>
                </a:cubicBezTo>
                <a:cubicBezTo>
                  <a:pt x="4597" y="21600"/>
                  <a:pt x="4597" y="21600"/>
                  <a:pt x="0" y="19949"/>
                </a:cubicBezTo>
                <a:cubicBezTo>
                  <a:pt x="0" y="19949"/>
                  <a:pt x="0" y="19949"/>
                  <a:pt x="4597" y="18293"/>
                </a:cubicBezTo>
                <a:close/>
                <a:moveTo>
                  <a:pt x="4597" y="14200"/>
                </a:moveTo>
                <a:cubicBezTo>
                  <a:pt x="10549" y="15790"/>
                  <a:pt x="11051" y="15790"/>
                  <a:pt x="17003" y="14200"/>
                </a:cubicBezTo>
                <a:cubicBezTo>
                  <a:pt x="17003" y="14200"/>
                  <a:pt x="17003" y="14200"/>
                  <a:pt x="21600" y="15858"/>
                </a:cubicBezTo>
                <a:cubicBezTo>
                  <a:pt x="21600" y="15858"/>
                  <a:pt x="21600" y="15858"/>
                  <a:pt x="17003" y="17512"/>
                </a:cubicBezTo>
                <a:cubicBezTo>
                  <a:pt x="11051" y="15925"/>
                  <a:pt x="10549" y="15925"/>
                  <a:pt x="4597" y="17512"/>
                </a:cubicBezTo>
                <a:cubicBezTo>
                  <a:pt x="4597" y="17512"/>
                  <a:pt x="4597" y="17512"/>
                  <a:pt x="0" y="15858"/>
                </a:cubicBezTo>
                <a:cubicBezTo>
                  <a:pt x="0" y="15858"/>
                  <a:pt x="0" y="15858"/>
                  <a:pt x="4597" y="14200"/>
                </a:cubicBezTo>
                <a:close/>
                <a:moveTo>
                  <a:pt x="4597" y="10111"/>
                </a:moveTo>
                <a:cubicBezTo>
                  <a:pt x="10549" y="11702"/>
                  <a:pt x="11051" y="11702"/>
                  <a:pt x="17003" y="10111"/>
                </a:cubicBezTo>
                <a:cubicBezTo>
                  <a:pt x="17003" y="10111"/>
                  <a:pt x="17003" y="10111"/>
                  <a:pt x="21600" y="11769"/>
                </a:cubicBezTo>
                <a:cubicBezTo>
                  <a:pt x="21600" y="11769"/>
                  <a:pt x="21600" y="11769"/>
                  <a:pt x="17003" y="13423"/>
                </a:cubicBezTo>
                <a:cubicBezTo>
                  <a:pt x="11051" y="11837"/>
                  <a:pt x="10549" y="11837"/>
                  <a:pt x="4597" y="13423"/>
                </a:cubicBezTo>
                <a:cubicBezTo>
                  <a:pt x="4597" y="13423"/>
                  <a:pt x="4597" y="13423"/>
                  <a:pt x="0" y="11769"/>
                </a:cubicBezTo>
                <a:cubicBezTo>
                  <a:pt x="0" y="11769"/>
                  <a:pt x="0" y="11769"/>
                  <a:pt x="4597" y="10111"/>
                </a:cubicBezTo>
                <a:close/>
                <a:moveTo>
                  <a:pt x="2971" y="918"/>
                </a:moveTo>
                <a:lnTo>
                  <a:pt x="2971" y="6926"/>
                </a:lnTo>
                <a:cubicBezTo>
                  <a:pt x="2971" y="6926"/>
                  <a:pt x="2971" y="6926"/>
                  <a:pt x="3980" y="6926"/>
                </a:cubicBezTo>
                <a:cubicBezTo>
                  <a:pt x="4430" y="6926"/>
                  <a:pt x="4695" y="6878"/>
                  <a:pt x="4903" y="6708"/>
                </a:cubicBezTo>
                <a:cubicBezTo>
                  <a:pt x="5220" y="6447"/>
                  <a:pt x="5249" y="5917"/>
                  <a:pt x="5249" y="4849"/>
                </a:cubicBezTo>
                <a:cubicBezTo>
                  <a:pt x="5249" y="4849"/>
                  <a:pt x="5249" y="4849"/>
                  <a:pt x="5249" y="2990"/>
                </a:cubicBezTo>
                <a:cubicBezTo>
                  <a:pt x="5249" y="1926"/>
                  <a:pt x="5220" y="1396"/>
                  <a:pt x="4903" y="1135"/>
                </a:cubicBezTo>
                <a:cubicBezTo>
                  <a:pt x="4695" y="965"/>
                  <a:pt x="4430" y="918"/>
                  <a:pt x="3980" y="918"/>
                </a:cubicBezTo>
                <a:cubicBezTo>
                  <a:pt x="3980" y="918"/>
                  <a:pt x="3980" y="918"/>
                  <a:pt x="2971" y="918"/>
                </a:cubicBezTo>
                <a:close/>
                <a:moveTo>
                  <a:pt x="8068" y="0"/>
                </a:moveTo>
                <a:cubicBezTo>
                  <a:pt x="8068" y="0"/>
                  <a:pt x="8068" y="0"/>
                  <a:pt x="13456" y="0"/>
                </a:cubicBezTo>
                <a:cubicBezTo>
                  <a:pt x="13542" y="0"/>
                  <a:pt x="13594" y="16"/>
                  <a:pt x="13635" y="44"/>
                </a:cubicBezTo>
                <a:cubicBezTo>
                  <a:pt x="13669" y="67"/>
                  <a:pt x="13698" y="103"/>
                  <a:pt x="13698" y="162"/>
                </a:cubicBezTo>
                <a:cubicBezTo>
                  <a:pt x="13698" y="162"/>
                  <a:pt x="13698" y="162"/>
                  <a:pt x="13698" y="827"/>
                </a:cubicBezTo>
                <a:cubicBezTo>
                  <a:pt x="13698" y="886"/>
                  <a:pt x="13669" y="922"/>
                  <a:pt x="13635" y="945"/>
                </a:cubicBezTo>
                <a:cubicBezTo>
                  <a:pt x="13594" y="973"/>
                  <a:pt x="13542" y="989"/>
                  <a:pt x="13456" y="989"/>
                </a:cubicBezTo>
                <a:cubicBezTo>
                  <a:pt x="13456" y="989"/>
                  <a:pt x="13456" y="989"/>
                  <a:pt x="11731" y="989"/>
                </a:cubicBezTo>
                <a:cubicBezTo>
                  <a:pt x="11731" y="989"/>
                  <a:pt x="11731" y="989"/>
                  <a:pt x="11731" y="7681"/>
                </a:cubicBezTo>
                <a:cubicBezTo>
                  <a:pt x="11731" y="7740"/>
                  <a:pt x="11708" y="7776"/>
                  <a:pt x="11667" y="7800"/>
                </a:cubicBezTo>
                <a:cubicBezTo>
                  <a:pt x="11633" y="7827"/>
                  <a:pt x="11581" y="7843"/>
                  <a:pt x="11494" y="7843"/>
                </a:cubicBezTo>
                <a:cubicBezTo>
                  <a:pt x="11494" y="7843"/>
                  <a:pt x="11494" y="7843"/>
                  <a:pt x="10029" y="7843"/>
                </a:cubicBezTo>
                <a:cubicBezTo>
                  <a:pt x="9943" y="7843"/>
                  <a:pt x="9891" y="7827"/>
                  <a:pt x="9850" y="7800"/>
                </a:cubicBezTo>
                <a:cubicBezTo>
                  <a:pt x="9810" y="7776"/>
                  <a:pt x="9787" y="7740"/>
                  <a:pt x="9787" y="7681"/>
                </a:cubicBezTo>
                <a:cubicBezTo>
                  <a:pt x="9787" y="7681"/>
                  <a:pt x="9787" y="7681"/>
                  <a:pt x="9787" y="989"/>
                </a:cubicBezTo>
                <a:cubicBezTo>
                  <a:pt x="9787" y="989"/>
                  <a:pt x="9787" y="989"/>
                  <a:pt x="8068" y="989"/>
                </a:cubicBezTo>
                <a:cubicBezTo>
                  <a:pt x="7981" y="989"/>
                  <a:pt x="7929" y="973"/>
                  <a:pt x="7889" y="945"/>
                </a:cubicBezTo>
                <a:cubicBezTo>
                  <a:pt x="7849" y="922"/>
                  <a:pt x="7825" y="886"/>
                  <a:pt x="7825" y="827"/>
                </a:cubicBezTo>
                <a:cubicBezTo>
                  <a:pt x="7825" y="827"/>
                  <a:pt x="7825" y="827"/>
                  <a:pt x="7825" y="162"/>
                </a:cubicBezTo>
                <a:cubicBezTo>
                  <a:pt x="7825" y="103"/>
                  <a:pt x="7849" y="67"/>
                  <a:pt x="7889" y="44"/>
                </a:cubicBezTo>
                <a:cubicBezTo>
                  <a:pt x="7929" y="16"/>
                  <a:pt x="7981" y="0"/>
                  <a:pt x="8068" y="0"/>
                </a:cubicBezTo>
                <a:close/>
                <a:moveTo>
                  <a:pt x="1390" y="0"/>
                </a:moveTo>
                <a:cubicBezTo>
                  <a:pt x="1390" y="0"/>
                  <a:pt x="1390" y="0"/>
                  <a:pt x="4257" y="0"/>
                </a:cubicBezTo>
                <a:cubicBezTo>
                  <a:pt x="5370" y="0"/>
                  <a:pt x="6051" y="174"/>
                  <a:pt x="6466" y="538"/>
                </a:cubicBezTo>
                <a:cubicBezTo>
                  <a:pt x="7072" y="1036"/>
                  <a:pt x="7089" y="1843"/>
                  <a:pt x="7089" y="3077"/>
                </a:cubicBezTo>
                <a:cubicBezTo>
                  <a:pt x="7089" y="3077"/>
                  <a:pt x="7089" y="3077"/>
                  <a:pt x="7089" y="4766"/>
                </a:cubicBezTo>
                <a:cubicBezTo>
                  <a:pt x="7089" y="6000"/>
                  <a:pt x="7072" y="6807"/>
                  <a:pt x="6466" y="7305"/>
                </a:cubicBezTo>
                <a:cubicBezTo>
                  <a:pt x="6051" y="7669"/>
                  <a:pt x="5370" y="7843"/>
                  <a:pt x="4257" y="7843"/>
                </a:cubicBezTo>
                <a:cubicBezTo>
                  <a:pt x="4257" y="7843"/>
                  <a:pt x="4257" y="7843"/>
                  <a:pt x="1390" y="7843"/>
                </a:cubicBezTo>
                <a:cubicBezTo>
                  <a:pt x="1304" y="7843"/>
                  <a:pt x="1252" y="7827"/>
                  <a:pt x="1217" y="7800"/>
                </a:cubicBezTo>
                <a:cubicBezTo>
                  <a:pt x="1177" y="7776"/>
                  <a:pt x="1154" y="7740"/>
                  <a:pt x="1154" y="7681"/>
                </a:cubicBezTo>
                <a:cubicBezTo>
                  <a:pt x="1154" y="7681"/>
                  <a:pt x="1154" y="7681"/>
                  <a:pt x="1154" y="162"/>
                </a:cubicBezTo>
                <a:cubicBezTo>
                  <a:pt x="1154" y="103"/>
                  <a:pt x="1177" y="67"/>
                  <a:pt x="1217" y="44"/>
                </a:cubicBezTo>
                <a:cubicBezTo>
                  <a:pt x="1252" y="16"/>
                  <a:pt x="1304" y="0"/>
                  <a:pt x="1390" y="0"/>
                </a:cubicBezTo>
                <a:close/>
                <a:moveTo>
                  <a:pt x="14706" y="0"/>
                </a:moveTo>
                <a:cubicBezTo>
                  <a:pt x="14706" y="0"/>
                  <a:pt x="14706" y="0"/>
                  <a:pt x="16045" y="0"/>
                </a:cubicBezTo>
                <a:cubicBezTo>
                  <a:pt x="16131" y="0"/>
                  <a:pt x="16183" y="16"/>
                  <a:pt x="16224" y="44"/>
                </a:cubicBezTo>
                <a:cubicBezTo>
                  <a:pt x="16264" y="67"/>
                  <a:pt x="16287" y="103"/>
                  <a:pt x="16287" y="162"/>
                </a:cubicBezTo>
                <a:cubicBezTo>
                  <a:pt x="16287" y="162"/>
                  <a:pt x="16287" y="162"/>
                  <a:pt x="16287" y="5712"/>
                </a:cubicBezTo>
                <a:cubicBezTo>
                  <a:pt x="16287" y="6314"/>
                  <a:pt x="16368" y="6646"/>
                  <a:pt x="16627" y="6844"/>
                </a:cubicBezTo>
                <a:cubicBezTo>
                  <a:pt x="16818" y="6990"/>
                  <a:pt x="17072" y="7053"/>
                  <a:pt x="17406" y="7053"/>
                </a:cubicBezTo>
                <a:cubicBezTo>
                  <a:pt x="17776" y="7053"/>
                  <a:pt x="18041" y="6982"/>
                  <a:pt x="18226" y="6844"/>
                </a:cubicBezTo>
                <a:cubicBezTo>
                  <a:pt x="18503" y="6638"/>
                  <a:pt x="18566" y="6294"/>
                  <a:pt x="18566" y="5712"/>
                </a:cubicBezTo>
                <a:cubicBezTo>
                  <a:pt x="18566" y="5712"/>
                  <a:pt x="18566" y="5712"/>
                  <a:pt x="18566" y="162"/>
                </a:cubicBezTo>
                <a:cubicBezTo>
                  <a:pt x="18566" y="103"/>
                  <a:pt x="18589" y="67"/>
                  <a:pt x="18630" y="44"/>
                </a:cubicBezTo>
                <a:cubicBezTo>
                  <a:pt x="18664" y="16"/>
                  <a:pt x="18722" y="0"/>
                  <a:pt x="18803" y="0"/>
                </a:cubicBezTo>
                <a:cubicBezTo>
                  <a:pt x="18803" y="0"/>
                  <a:pt x="18803" y="0"/>
                  <a:pt x="20147" y="0"/>
                </a:cubicBezTo>
                <a:cubicBezTo>
                  <a:pt x="20234" y="0"/>
                  <a:pt x="20286" y="16"/>
                  <a:pt x="20320" y="44"/>
                </a:cubicBezTo>
                <a:cubicBezTo>
                  <a:pt x="20361" y="67"/>
                  <a:pt x="20384" y="103"/>
                  <a:pt x="20384" y="162"/>
                </a:cubicBezTo>
                <a:cubicBezTo>
                  <a:pt x="20384" y="162"/>
                  <a:pt x="20384" y="162"/>
                  <a:pt x="20384" y="5716"/>
                </a:cubicBezTo>
                <a:cubicBezTo>
                  <a:pt x="20384" y="6464"/>
                  <a:pt x="20257" y="6962"/>
                  <a:pt x="19732" y="7382"/>
                </a:cubicBezTo>
                <a:cubicBezTo>
                  <a:pt x="19287" y="7738"/>
                  <a:pt x="18560" y="7943"/>
                  <a:pt x="17430" y="7943"/>
                </a:cubicBezTo>
                <a:cubicBezTo>
                  <a:pt x="16316" y="7943"/>
                  <a:pt x="15583" y="7750"/>
                  <a:pt x="15093" y="7382"/>
                </a:cubicBezTo>
                <a:cubicBezTo>
                  <a:pt x="14625" y="7030"/>
                  <a:pt x="14469" y="6523"/>
                  <a:pt x="14469" y="5716"/>
                </a:cubicBezTo>
                <a:cubicBezTo>
                  <a:pt x="14469" y="5716"/>
                  <a:pt x="14469" y="5716"/>
                  <a:pt x="14469" y="162"/>
                </a:cubicBezTo>
                <a:cubicBezTo>
                  <a:pt x="14469" y="103"/>
                  <a:pt x="14493" y="67"/>
                  <a:pt x="14527" y="44"/>
                </a:cubicBezTo>
                <a:cubicBezTo>
                  <a:pt x="14568" y="16"/>
                  <a:pt x="14620" y="0"/>
                  <a:pt x="14706" y="0"/>
                </a:cubicBezTo>
                <a:close/>
              </a:path>
            </a:pathLst>
          </a:custGeom>
          <a:solidFill>
            <a:srgbClr val="FFFFFF"/>
          </a:solidFill>
          <a:ln w="12700">
            <a:miter lim="400000"/>
          </a:ln>
        </p:spPr>
        <p:txBody>
          <a:bodyPr lIns="46799" tIns="46799" rIns="46799" bIns="46799"/>
          <a:lstStyle/>
          <a:p>
            <a:pPr>
              <a:defRPr>
                <a:solidFill>
                  <a:srgbClr val="FFFFFF"/>
                </a:solidFill>
                <a:latin typeface="Verdana"/>
                <a:ea typeface="Verdana"/>
                <a:cs typeface="Verdana"/>
                <a:sym typeface="Verdana"/>
              </a:defRPr>
            </a:pPr>
            <a:endParaRPr sz="1800"/>
          </a:p>
        </p:txBody>
      </p:sp>
      <p:sp>
        <p:nvSpPr>
          <p:cNvPr id="18" name="Title Text"/>
          <p:cNvSpPr txBox="1">
            <a:spLocks noGrp="1"/>
          </p:cNvSpPr>
          <p:nvPr>
            <p:ph type="title"/>
          </p:nvPr>
        </p:nvSpPr>
        <p:spPr>
          <a:xfrm>
            <a:off x="250119" y="3545117"/>
            <a:ext cx="10851333" cy="2706459"/>
          </a:xfrm>
          <a:prstGeom prst="rect">
            <a:avLst/>
          </a:prstGeom>
        </p:spPr>
        <p:txBody>
          <a:bodyPr anchor="t">
            <a:normAutofit/>
          </a:bodyPr>
          <a:lstStyle>
            <a:lvl1pPr>
              <a:lnSpc>
                <a:spcPct val="93000"/>
              </a:lnSpc>
              <a:defRPr sz="8000">
                <a:solidFill>
                  <a:srgbClr val="FFFFFF"/>
                </a:solidFill>
              </a:defRPr>
            </a:lvl1pPr>
          </a:lstStyle>
          <a:p>
            <a:r>
              <a:t>Title Text</a:t>
            </a:r>
          </a:p>
        </p:txBody>
      </p:sp>
      <p:sp>
        <p:nvSpPr>
          <p:cNvPr id="19" name="Body Level One…"/>
          <p:cNvSpPr txBox="1">
            <a:spLocks noGrp="1"/>
          </p:cNvSpPr>
          <p:nvPr>
            <p:ph type="body" sz="half" idx="1"/>
          </p:nvPr>
        </p:nvSpPr>
        <p:spPr>
          <a:xfrm>
            <a:off x="247330" y="1704976"/>
            <a:ext cx="10851332" cy="1660655"/>
          </a:xfrm>
          <a:prstGeom prst="rect">
            <a:avLst/>
          </a:prstGeom>
        </p:spPr>
        <p:txBody>
          <a:bodyPr anchor="b">
            <a:normAutofit/>
          </a:bodyPr>
          <a:lstStyle>
            <a:lvl1pPr marL="0" indent="0">
              <a:lnSpc>
                <a:spcPct val="110000"/>
              </a:lnSpc>
              <a:spcBef>
                <a:spcPts val="0"/>
              </a:spcBef>
              <a:buSzTx/>
              <a:buNone/>
              <a:defRPr sz="3000">
                <a:solidFill>
                  <a:srgbClr val="FFFFFF"/>
                </a:solidFill>
              </a:defRPr>
            </a:lvl1pPr>
            <a:lvl2pPr marL="546000" indent="-329999">
              <a:lnSpc>
                <a:spcPct val="110000"/>
              </a:lnSpc>
              <a:spcBef>
                <a:spcPts val="0"/>
              </a:spcBef>
              <a:defRPr sz="3000">
                <a:solidFill>
                  <a:srgbClr val="FFFFFF"/>
                </a:solidFill>
              </a:defRPr>
            </a:lvl2pPr>
            <a:lvl3pPr marL="747600" indent="-330000">
              <a:lnSpc>
                <a:spcPct val="110000"/>
              </a:lnSpc>
              <a:spcBef>
                <a:spcPts val="0"/>
              </a:spcBef>
              <a:defRPr sz="3000">
                <a:solidFill>
                  <a:srgbClr val="FFFFFF"/>
                </a:solidFill>
              </a:defRPr>
            </a:lvl3pPr>
            <a:lvl4pPr marL="960000" indent="-330000">
              <a:lnSpc>
                <a:spcPct val="110000"/>
              </a:lnSpc>
              <a:spcBef>
                <a:spcPts val="0"/>
              </a:spcBef>
              <a:defRPr sz="3000">
                <a:solidFill>
                  <a:srgbClr val="FFFFFF"/>
                </a:solidFill>
              </a:defRPr>
            </a:lvl4pPr>
            <a:lvl5pPr marL="1157999" indent="-330000">
              <a:lnSpc>
                <a:spcPct val="110000"/>
              </a:lnSpc>
              <a:spcBef>
                <a:spcPts val="0"/>
              </a:spcBef>
              <a:defRPr sz="3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UserProfile.Offices.Workarea_{{DocumentLanguage}}text"/>
          <p:cNvSpPr txBox="1"/>
          <p:nvPr/>
        </p:nvSpPr>
        <p:spPr>
          <a:xfrm>
            <a:off x="1776576" y="6645738"/>
            <a:ext cx="3400614" cy="107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spcBef>
                <a:spcPts val="0"/>
              </a:spcBef>
              <a:defRPr sz="700" b="1">
                <a:solidFill>
                  <a:srgbClr val="FFFFFF"/>
                </a:solidFill>
              </a:defRPr>
            </a:lvl1pPr>
          </a:lstStyle>
          <a:p>
            <a:r>
              <a:rPr sz="700"/>
              <a:t>DTU Sundhedsteknologi</a:t>
            </a:r>
          </a:p>
        </p:txBody>
      </p:sp>
      <p:sp>
        <p:nvSpPr>
          <p:cNvPr id="22" name="Form.Datedate"/>
          <p:cNvSpPr txBox="1"/>
          <p:nvPr/>
        </p:nvSpPr>
        <p:spPr>
          <a:xfrm>
            <a:off x="251625" y="6645738"/>
            <a:ext cx="1105166" cy="107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spcBef>
                <a:spcPts val="400"/>
              </a:spcBef>
              <a:defRPr sz="700" b="1">
                <a:solidFill>
                  <a:srgbClr val="FFFFFF"/>
                </a:solidFill>
              </a:defRPr>
            </a:lvl1pPr>
          </a:lstStyle>
          <a:p>
            <a:r>
              <a:rPr sz="700"/>
              <a:t>10. maj 2019</a:t>
            </a:r>
          </a:p>
        </p:txBody>
      </p:sp>
      <p:sp>
        <p:nvSpPr>
          <p:cNvPr id="23" name="Form.PresentationTitletext"/>
          <p:cNvSpPr txBox="1"/>
          <p:nvPr/>
        </p:nvSpPr>
        <p:spPr>
          <a:xfrm>
            <a:off x="5596979" y="6645738"/>
            <a:ext cx="5501681" cy="107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spcBef>
                <a:spcPts val="400"/>
              </a:spcBef>
              <a:defRPr sz="700">
                <a:solidFill>
                  <a:srgbClr val="FFFFFF"/>
                </a:solidFill>
              </a:defRPr>
            </a:lvl1pPr>
          </a:lstStyle>
          <a:p>
            <a:r>
              <a:rPr sz="700"/>
              <a:t>Section of Bioinformatics</a:t>
            </a:r>
          </a:p>
        </p:txBody>
      </p:sp>
    </p:spTree>
    <p:extLst>
      <p:ext uri="{BB962C8B-B14F-4D97-AF65-F5344CB8AC3E}">
        <p14:creationId xmlns:p14="http://schemas.microsoft.com/office/powerpoint/2010/main" val="103496132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Front B">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50119" y="3545117"/>
            <a:ext cx="10851333" cy="2706459"/>
          </a:xfrm>
          <a:prstGeom prst="rect">
            <a:avLst/>
          </a:prstGeom>
        </p:spPr>
        <p:txBody>
          <a:bodyPr anchor="t">
            <a:normAutofit/>
          </a:bodyPr>
          <a:lstStyle>
            <a:lvl1pPr>
              <a:lnSpc>
                <a:spcPct val="93000"/>
              </a:lnSpc>
              <a:defRPr sz="8000"/>
            </a:lvl1pPr>
          </a:lstStyle>
          <a:p>
            <a:r>
              <a:t>Title Text</a:t>
            </a:r>
          </a:p>
        </p:txBody>
      </p:sp>
      <p:sp>
        <p:nvSpPr>
          <p:cNvPr id="31" name="Body Level One…"/>
          <p:cNvSpPr txBox="1">
            <a:spLocks noGrp="1"/>
          </p:cNvSpPr>
          <p:nvPr>
            <p:ph type="body" sz="half" idx="1"/>
          </p:nvPr>
        </p:nvSpPr>
        <p:spPr>
          <a:xfrm>
            <a:off x="247330" y="1704976"/>
            <a:ext cx="10851332" cy="1660655"/>
          </a:xfrm>
          <a:prstGeom prst="rect">
            <a:avLst/>
          </a:prstGeom>
        </p:spPr>
        <p:txBody>
          <a:bodyPr anchor="b">
            <a:normAutofit/>
          </a:bodyPr>
          <a:lstStyle>
            <a:lvl1pPr marL="0" indent="0">
              <a:lnSpc>
                <a:spcPct val="110000"/>
              </a:lnSpc>
              <a:spcBef>
                <a:spcPts val="0"/>
              </a:spcBef>
              <a:buSzTx/>
              <a:buNone/>
              <a:defRPr sz="3000"/>
            </a:lvl1pPr>
            <a:lvl2pPr marL="546000" indent="-329999">
              <a:lnSpc>
                <a:spcPct val="110000"/>
              </a:lnSpc>
              <a:spcBef>
                <a:spcPts val="0"/>
              </a:spcBef>
              <a:defRPr sz="3000"/>
            </a:lvl2pPr>
            <a:lvl3pPr marL="747600" indent="-330000">
              <a:lnSpc>
                <a:spcPct val="110000"/>
              </a:lnSpc>
              <a:spcBef>
                <a:spcPts val="0"/>
              </a:spcBef>
              <a:defRPr sz="3000"/>
            </a:lvl3pPr>
            <a:lvl4pPr marL="960000" indent="-330000">
              <a:lnSpc>
                <a:spcPct val="110000"/>
              </a:lnSpc>
              <a:spcBef>
                <a:spcPts val="0"/>
              </a:spcBef>
              <a:defRPr sz="3000"/>
            </a:lvl4pPr>
            <a:lvl5pPr marL="1157999" indent="-330000">
              <a:lnSpc>
                <a:spcPct val="110000"/>
              </a:lnSpc>
              <a:spcBef>
                <a:spcPts val="0"/>
              </a:spcBef>
              <a:defRPr sz="3000"/>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00049281"/>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One content">
    <p:spTree>
      <p:nvGrpSpPr>
        <p:cNvPr id="1" name=""/>
        <p:cNvGrpSpPr/>
        <p:nvPr/>
      </p:nvGrpSpPr>
      <p:grpSpPr>
        <a:xfrm>
          <a:off x="0" y="0"/>
          <a:ext cx="0" cy="0"/>
          <a:chOff x="0" y="0"/>
          <a:chExt cx="0" cy="0"/>
        </a:xfrm>
      </p:grpSpPr>
      <p:sp>
        <p:nvSpPr>
          <p:cNvPr id="39" name="Title Text"/>
          <p:cNvSpPr txBox="1">
            <a:spLocks noGrp="1"/>
          </p:cNvSpPr>
          <p:nvPr>
            <p:ph type="title"/>
          </p:nvPr>
        </p:nvSpPr>
        <p:spPr>
          <a:xfrm>
            <a:off x="1776575" y="426126"/>
            <a:ext cx="9322087" cy="972718"/>
          </a:xfrm>
          <a:prstGeom prst="rect">
            <a:avLst/>
          </a:prstGeom>
        </p:spPr>
        <p:txBody>
          <a:bodyPr>
            <a:normAutofit/>
          </a:bodyPr>
          <a:lstStyle/>
          <a:p>
            <a:r>
              <a:t>Title Text</a:t>
            </a:r>
          </a:p>
        </p:txBody>
      </p:sp>
      <p:sp>
        <p:nvSpPr>
          <p:cNvPr id="40" name="Body Level One…"/>
          <p:cNvSpPr txBox="1">
            <a:spLocks noGrp="1"/>
          </p:cNvSpPr>
          <p:nvPr>
            <p:ph type="body" idx="1"/>
          </p:nvPr>
        </p:nvSpPr>
        <p:spPr>
          <a:xfrm>
            <a:off x="1776651" y="1706400"/>
            <a:ext cx="9322086" cy="454557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169712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776575" y="426126"/>
            <a:ext cx="9322087" cy="972718"/>
          </a:xfrm>
          <a:prstGeom prst="rect">
            <a:avLst/>
          </a:prstGeom>
        </p:spPr>
        <p:txBody>
          <a:bodyPr>
            <a:normAutofit/>
          </a:bodyPr>
          <a:lstStyle/>
          <a:p>
            <a:r>
              <a:t>Title Text</a:t>
            </a:r>
          </a:p>
        </p:txBody>
      </p:sp>
      <p:sp>
        <p:nvSpPr>
          <p:cNvPr id="49" name="Body Level One…"/>
          <p:cNvSpPr txBox="1">
            <a:spLocks noGrp="1"/>
          </p:cNvSpPr>
          <p:nvPr>
            <p:ph type="body" sz="half" idx="1"/>
          </p:nvPr>
        </p:nvSpPr>
        <p:spPr>
          <a:xfrm>
            <a:off x="1776651" y="1706399"/>
            <a:ext cx="4414776" cy="454680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35707629"/>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ext and two pictures">
    <p:spTree>
      <p:nvGrpSpPr>
        <p:cNvPr id="1" name=""/>
        <p:cNvGrpSpPr/>
        <p:nvPr/>
      </p:nvGrpSpPr>
      <p:grpSpPr>
        <a:xfrm>
          <a:off x="0" y="0"/>
          <a:ext cx="0" cy="0"/>
          <a:chOff x="0" y="0"/>
          <a:chExt cx="0" cy="0"/>
        </a:xfrm>
      </p:grpSpPr>
      <p:sp>
        <p:nvSpPr>
          <p:cNvPr id="57" name="Title Text"/>
          <p:cNvSpPr txBox="1">
            <a:spLocks noGrp="1"/>
          </p:cNvSpPr>
          <p:nvPr>
            <p:ph type="title"/>
          </p:nvPr>
        </p:nvSpPr>
        <p:spPr>
          <a:xfrm>
            <a:off x="1776576" y="426126"/>
            <a:ext cx="6054980" cy="972718"/>
          </a:xfrm>
          <a:prstGeom prst="rect">
            <a:avLst/>
          </a:prstGeom>
        </p:spPr>
        <p:txBody>
          <a:bodyPr>
            <a:normAutofit/>
          </a:bodyPr>
          <a:lstStyle/>
          <a:p>
            <a:r>
              <a:t>Title Text</a:t>
            </a:r>
          </a:p>
        </p:txBody>
      </p:sp>
      <p:sp>
        <p:nvSpPr>
          <p:cNvPr id="58" name="Body Level One…"/>
          <p:cNvSpPr txBox="1">
            <a:spLocks noGrp="1"/>
          </p:cNvSpPr>
          <p:nvPr>
            <p:ph type="body" sz="half" idx="1"/>
          </p:nvPr>
        </p:nvSpPr>
        <p:spPr>
          <a:xfrm>
            <a:off x="1776576" y="1706328"/>
            <a:ext cx="6054980" cy="454557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9" name="Picture Placeholder 9"/>
          <p:cNvSpPr>
            <a:spLocks noGrp="1"/>
          </p:cNvSpPr>
          <p:nvPr>
            <p:ph type="pic" sz="quarter" idx="21"/>
          </p:nvPr>
        </p:nvSpPr>
        <p:spPr>
          <a:xfrm>
            <a:off x="8339901" y="849734"/>
            <a:ext cx="3863225" cy="2505601"/>
          </a:xfrm>
          <a:prstGeom prst="rect">
            <a:avLst/>
          </a:prstGeom>
        </p:spPr>
        <p:txBody>
          <a:bodyPr lIns="91439" tIns="45719" rIns="91439" bIns="45719"/>
          <a:lstStyle/>
          <a:p>
            <a:endParaRPr/>
          </a:p>
        </p:txBody>
      </p:sp>
      <p:sp>
        <p:nvSpPr>
          <p:cNvPr id="60" name="Picture Placeholder 11"/>
          <p:cNvSpPr>
            <a:spLocks noGrp="1"/>
          </p:cNvSpPr>
          <p:nvPr>
            <p:ph type="pic" sz="quarter" idx="22"/>
          </p:nvPr>
        </p:nvSpPr>
        <p:spPr>
          <a:xfrm>
            <a:off x="8339901" y="3563719"/>
            <a:ext cx="3863225" cy="2505601"/>
          </a:xfrm>
          <a:prstGeom prst="rect">
            <a:avLst/>
          </a:prstGeom>
        </p:spPr>
        <p:txBody>
          <a:bodyPr lIns="91439" tIns="45719" rIns="91439" bIns="45719"/>
          <a:lstStyle/>
          <a:p>
            <a:endParaRP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4896177"/>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wo pictures and text">
    <p:spTree>
      <p:nvGrpSpPr>
        <p:cNvPr id="1" name=""/>
        <p:cNvGrpSpPr/>
        <p:nvPr/>
      </p:nvGrpSpPr>
      <p:grpSpPr>
        <a:xfrm>
          <a:off x="0" y="0"/>
          <a:ext cx="0" cy="0"/>
          <a:chOff x="0" y="0"/>
          <a:chExt cx="0" cy="0"/>
        </a:xfrm>
      </p:grpSpPr>
      <p:sp>
        <p:nvSpPr>
          <p:cNvPr id="68" name="Title Text"/>
          <p:cNvSpPr txBox="1">
            <a:spLocks noGrp="1"/>
          </p:cNvSpPr>
          <p:nvPr>
            <p:ph type="title"/>
          </p:nvPr>
        </p:nvSpPr>
        <p:spPr>
          <a:xfrm>
            <a:off x="4225762" y="426126"/>
            <a:ext cx="6872899" cy="972718"/>
          </a:xfrm>
          <a:prstGeom prst="rect">
            <a:avLst/>
          </a:prstGeom>
        </p:spPr>
        <p:txBody>
          <a:bodyPr>
            <a:normAutofit/>
          </a:bodyPr>
          <a:lstStyle/>
          <a:p>
            <a:r>
              <a:t>Title Text</a:t>
            </a:r>
          </a:p>
        </p:txBody>
      </p:sp>
      <p:sp>
        <p:nvSpPr>
          <p:cNvPr id="69" name="Body Level One…"/>
          <p:cNvSpPr txBox="1">
            <a:spLocks noGrp="1"/>
          </p:cNvSpPr>
          <p:nvPr>
            <p:ph type="body" sz="half" idx="1"/>
          </p:nvPr>
        </p:nvSpPr>
        <p:spPr>
          <a:xfrm>
            <a:off x="4225762" y="1706328"/>
            <a:ext cx="6872899" cy="454557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0" name="Picture Placeholder 9"/>
          <p:cNvSpPr>
            <a:spLocks noGrp="1"/>
          </p:cNvSpPr>
          <p:nvPr>
            <p:ph type="pic" sz="quarter" idx="21"/>
          </p:nvPr>
        </p:nvSpPr>
        <p:spPr>
          <a:xfrm>
            <a:off x="-2" y="1314523"/>
            <a:ext cx="3711869" cy="2455201"/>
          </a:xfrm>
          <a:prstGeom prst="rect">
            <a:avLst/>
          </a:prstGeom>
        </p:spPr>
        <p:txBody>
          <a:bodyPr lIns="91439" tIns="45719" rIns="91439" bIns="45719"/>
          <a:lstStyle/>
          <a:p>
            <a:endParaRPr/>
          </a:p>
        </p:txBody>
      </p:sp>
      <p:sp>
        <p:nvSpPr>
          <p:cNvPr id="71" name="Picture Placeholder 11"/>
          <p:cNvSpPr>
            <a:spLocks noGrp="1"/>
          </p:cNvSpPr>
          <p:nvPr>
            <p:ph type="pic" sz="quarter" idx="22"/>
          </p:nvPr>
        </p:nvSpPr>
        <p:spPr>
          <a:xfrm>
            <a:off x="-2" y="3968154"/>
            <a:ext cx="3711869" cy="2455201"/>
          </a:xfrm>
          <a:prstGeom prst="rect">
            <a:avLst/>
          </a:prstGeom>
        </p:spPr>
        <p:txBody>
          <a:bodyPr lIns="91439" tIns="45719" rIns="91439" bIns="45719"/>
          <a:lstStyle/>
          <a:p>
            <a:endParaRP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1788628"/>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hree columns">
    <p:spTree>
      <p:nvGrpSpPr>
        <p:cNvPr id="1" name=""/>
        <p:cNvGrpSpPr/>
        <p:nvPr/>
      </p:nvGrpSpPr>
      <p:grpSpPr>
        <a:xfrm>
          <a:off x="0" y="0"/>
          <a:ext cx="0" cy="0"/>
          <a:chOff x="0" y="0"/>
          <a:chExt cx="0" cy="0"/>
        </a:xfrm>
      </p:grpSpPr>
      <p:sp>
        <p:nvSpPr>
          <p:cNvPr id="79" name="Click to add title one line"/>
          <p:cNvSpPr txBox="1">
            <a:spLocks noGrp="1"/>
          </p:cNvSpPr>
          <p:nvPr>
            <p:ph type="title" hasCustomPrompt="1"/>
          </p:nvPr>
        </p:nvSpPr>
        <p:spPr>
          <a:xfrm>
            <a:off x="247908" y="980726"/>
            <a:ext cx="3744300" cy="418116"/>
          </a:xfrm>
          <a:prstGeom prst="rect">
            <a:avLst/>
          </a:prstGeom>
        </p:spPr>
        <p:txBody>
          <a:bodyPr>
            <a:normAutofit/>
          </a:bodyPr>
          <a:lstStyle>
            <a:lvl1pPr>
              <a:defRPr sz="2400"/>
            </a:lvl1pPr>
          </a:lstStyle>
          <a:p>
            <a:r>
              <a:t>Click to add title one line</a:t>
            </a:r>
          </a:p>
        </p:txBody>
      </p:sp>
      <p:sp>
        <p:nvSpPr>
          <p:cNvPr id="80" name="Body Level One…"/>
          <p:cNvSpPr txBox="1">
            <a:spLocks noGrp="1"/>
          </p:cNvSpPr>
          <p:nvPr>
            <p:ph type="body" sz="quarter" idx="1"/>
          </p:nvPr>
        </p:nvSpPr>
        <p:spPr>
          <a:xfrm>
            <a:off x="247908" y="4407149"/>
            <a:ext cx="3744300" cy="1844426"/>
          </a:xfrm>
          <a:prstGeom prst="rect">
            <a:avLst/>
          </a:prstGeom>
        </p:spPr>
        <p:txBody>
          <a:bodyPr>
            <a:normAutofit/>
          </a:bodyPr>
          <a:lstStyle>
            <a:lvl1pPr>
              <a:spcBef>
                <a:spcPts val="200"/>
              </a:spcBef>
              <a:defRPr sz="1200"/>
            </a:lvl1pPr>
            <a:lvl2pPr>
              <a:spcBef>
                <a:spcPts val="200"/>
              </a:spcBef>
              <a:defRPr sz="1200"/>
            </a:lvl2pPr>
            <a:lvl3pPr>
              <a:spcBef>
                <a:spcPts val="200"/>
              </a:spcBef>
              <a:defRPr sz="1200"/>
            </a:lvl3pPr>
            <a:lvl4pPr>
              <a:spcBef>
                <a:spcPts val="200"/>
              </a:spcBef>
              <a:defRPr sz="1200"/>
            </a:lvl4pPr>
            <a:lvl5pPr>
              <a:spcBef>
                <a:spcPts val="200"/>
              </a:spcBef>
              <a:defRPr sz="1200"/>
            </a:lvl5pPr>
          </a:lstStyle>
          <a:p>
            <a:r>
              <a:t>Body Level One</a:t>
            </a:r>
          </a:p>
          <a:p>
            <a:pPr lvl="1"/>
            <a:r>
              <a:t>Body Level Two</a:t>
            </a:r>
          </a:p>
          <a:p>
            <a:pPr lvl="2"/>
            <a:r>
              <a:t>Body Level Three</a:t>
            </a:r>
          </a:p>
          <a:p>
            <a:pPr lvl="3"/>
            <a:r>
              <a:t>Body Level Four</a:t>
            </a:r>
          </a:p>
          <a:p>
            <a:pPr lvl="4"/>
            <a:r>
              <a:t>Body Level Five</a:t>
            </a:r>
          </a:p>
        </p:txBody>
      </p:sp>
      <p:sp>
        <p:nvSpPr>
          <p:cNvPr id="81" name="Text Placeholder 18"/>
          <p:cNvSpPr>
            <a:spLocks noGrp="1"/>
          </p:cNvSpPr>
          <p:nvPr>
            <p:ph type="body" sz="quarter" idx="21" hasCustomPrompt="1"/>
          </p:nvPr>
        </p:nvSpPr>
        <p:spPr>
          <a:xfrm>
            <a:off x="4227153" y="979200"/>
            <a:ext cx="3744300" cy="417768"/>
          </a:xfrm>
          <a:prstGeom prst="rect">
            <a:avLst/>
          </a:prstGeom>
        </p:spPr>
        <p:txBody>
          <a:bodyPr anchor="b">
            <a:normAutofit/>
          </a:bodyPr>
          <a:lstStyle>
            <a:lvl1pPr marL="0" indent="0">
              <a:spcBef>
                <a:spcPts val="500"/>
              </a:spcBef>
              <a:buSzTx/>
              <a:buNone/>
              <a:defRPr sz="2400" b="1"/>
            </a:lvl1pPr>
          </a:lstStyle>
          <a:p>
            <a:r>
              <a:t>Click to add title one line</a:t>
            </a:r>
          </a:p>
        </p:txBody>
      </p:sp>
      <p:sp>
        <p:nvSpPr>
          <p:cNvPr id="82" name="Text Placeholder 22"/>
          <p:cNvSpPr>
            <a:spLocks noGrp="1"/>
          </p:cNvSpPr>
          <p:nvPr>
            <p:ph type="body" sz="quarter" idx="22" hasCustomPrompt="1"/>
          </p:nvPr>
        </p:nvSpPr>
        <p:spPr>
          <a:xfrm>
            <a:off x="8206398" y="979200"/>
            <a:ext cx="3744300" cy="417768"/>
          </a:xfrm>
          <a:prstGeom prst="rect">
            <a:avLst/>
          </a:prstGeom>
        </p:spPr>
        <p:txBody>
          <a:bodyPr anchor="b">
            <a:normAutofit/>
          </a:bodyPr>
          <a:lstStyle>
            <a:lvl1pPr marL="0" indent="0">
              <a:spcBef>
                <a:spcPts val="500"/>
              </a:spcBef>
              <a:buSzTx/>
              <a:buNone/>
              <a:defRPr sz="2400" b="1"/>
            </a:lvl1pPr>
          </a:lstStyle>
          <a:p>
            <a:r>
              <a:t>Click to add title one line</a:t>
            </a:r>
          </a:p>
        </p:txBody>
      </p:sp>
      <p:sp>
        <p:nvSpPr>
          <p:cNvPr id="83" name="Picture Placeholder 8"/>
          <p:cNvSpPr>
            <a:spLocks noGrp="1"/>
          </p:cNvSpPr>
          <p:nvPr>
            <p:ph type="pic" sz="quarter" idx="23"/>
          </p:nvPr>
        </p:nvSpPr>
        <p:spPr>
          <a:xfrm>
            <a:off x="247908" y="1546282"/>
            <a:ext cx="3744300" cy="2664001"/>
          </a:xfrm>
          <a:prstGeom prst="rect">
            <a:avLst/>
          </a:prstGeom>
        </p:spPr>
        <p:txBody>
          <a:bodyPr lIns="91439" tIns="45719" rIns="91439" bIns="45719"/>
          <a:lstStyle/>
          <a:p>
            <a:endParaRPr/>
          </a:p>
        </p:txBody>
      </p:sp>
      <p:sp>
        <p:nvSpPr>
          <p:cNvPr id="84" name="Picture Placeholder 8"/>
          <p:cNvSpPr>
            <a:spLocks noGrp="1"/>
          </p:cNvSpPr>
          <p:nvPr>
            <p:ph type="pic" sz="quarter" idx="24"/>
          </p:nvPr>
        </p:nvSpPr>
        <p:spPr>
          <a:xfrm>
            <a:off x="4227552" y="1548581"/>
            <a:ext cx="3744301" cy="2664001"/>
          </a:xfrm>
          <a:prstGeom prst="rect">
            <a:avLst/>
          </a:prstGeom>
        </p:spPr>
        <p:txBody>
          <a:bodyPr lIns="91439" tIns="45719" rIns="91439" bIns="45719"/>
          <a:lstStyle/>
          <a:p>
            <a:endParaRPr/>
          </a:p>
        </p:txBody>
      </p:sp>
      <p:sp>
        <p:nvSpPr>
          <p:cNvPr id="85" name="Picture Placeholder 8"/>
          <p:cNvSpPr>
            <a:spLocks noGrp="1"/>
          </p:cNvSpPr>
          <p:nvPr>
            <p:ph type="pic" sz="quarter" idx="25"/>
          </p:nvPr>
        </p:nvSpPr>
        <p:spPr>
          <a:xfrm>
            <a:off x="8207197" y="1546282"/>
            <a:ext cx="3744301" cy="2664001"/>
          </a:xfrm>
          <a:prstGeom prst="rect">
            <a:avLst/>
          </a:prstGeom>
        </p:spPr>
        <p:txBody>
          <a:bodyPr lIns="91439" tIns="45719" rIns="91439" bIns="45719"/>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980339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Kun titel">
    <p:spTree>
      <p:nvGrpSpPr>
        <p:cNvPr id="1" name=""/>
        <p:cNvGrpSpPr/>
        <p:nvPr/>
      </p:nvGrpSpPr>
      <p:grpSpPr>
        <a:xfrm>
          <a:off x="0" y="0"/>
          <a:ext cx="0" cy="0"/>
          <a:chOff x="0" y="0"/>
          <a:chExt cx="0" cy="0"/>
        </a:xfrm>
      </p:grpSpPr>
      <p:sp>
        <p:nvSpPr>
          <p:cNvPr id="93" name="Title Text"/>
          <p:cNvSpPr txBox="1">
            <a:spLocks noGrp="1"/>
          </p:cNvSpPr>
          <p:nvPr>
            <p:ph type="title"/>
          </p:nvPr>
        </p:nvSpPr>
        <p:spPr>
          <a:xfrm>
            <a:off x="1776575" y="426126"/>
            <a:ext cx="9322087" cy="972718"/>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76643372"/>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Logo og footers">
    <p:spTree>
      <p:nvGrpSpPr>
        <p:cNvPr id="1" name=""/>
        <p:cNvGrpSpPr/>
        <p:nvPr/>
      </p:nvGrpSpPr>
      <p:grpSpPr>
        <a:xfrm>
          <a:off x="0" y="0"/>
          <a:ext cx="0" cy="0"/>
          <a:chOff x="0" y="0"/>
          <a:chExt cx="0" cy="0"/>
        </a:xfrm>
      </p:grpSpPr>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729477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A301C-E4BF-0DAC-CBD2-23EA86555E0F}"/>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1F6B72FD-22C9-0128-50D2-3A2B77300BFF}"/>
              </a:ext>
            </a:extLst>
          </p:cNvPr>
          <p:cNvSpPr>
            <a:spLocks noGrp="1"/>
          </p:cNvSpPr>
          <p:nvPr>
            <p:ph type="dt" sz="half" idx="10"/>
          </p:nvPr>
        </p:nvSpPr>
        <p:spPr/>
        <p:txBody>
          <a:bodyPr/>
          <a:lstStyle/>
          <a:p>
            <a:fld id="{D062062E-E47F-44FC-B32E-285E55929B64}" type="datetimeFigureOut">
              <a:rPr lang="da-DK" smtClean="0"/>
              <a:t>25-10-2022</a:t>
            </a:fld>
            <a:endParaRPr lang="da-DK"/>
          </a:p>
        </p:txBody>
      </p:sp>
      <p:sp>
        <p:nvSpPr>
          <p:cNvPr id="4" name="Footer Placeholder 3">
            <a:extLst>
              <a:ext uri="{FF2B5EF4-FFF2-40B4-BE49-F238E27FC236}">
                <a16:creationId xmlns:a16="http://schemas.microsoft.com/office/drawing/2014/main" id="{458DF648-5F97-5A82-228E-5F9109C8004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F4D80314-42BF-90FE-FA1B-1864095039BA}"/>
              </a:ext>
            </a:extLst>
          </p:cNvPr>
          <p:cNvSpPr>
            <a:spLocks noGrp="1"/>
          </p:cNvSpPr>
          <p:nvPr>
            <p:ph type="sldNum" sz="quarter" idx="12"/>
          </p:nvPr>
        </p:nvSpPr>
        <p:spPr/>
        <p:txBody>
          <a:bodyPr/>
          <a:lstStyle/>
          <a:p>
            <a:fld id="{EBA69D1B-1056-4DA0-B3F0-AD7A9E583D8A}" type="slidenum">
              <a:rPr lang="da-DK" smtClean="0"/>
              <a:t>‹#›</a:t>
            </a:fld>
            <a:endParaRPr lang="da-DK"/>
          </a:p>
        </p:txBody>
      </p:sp>
    </p:spTree>
    <p:extLst>
      <p:ext uri="{BB962C8B-B14F-4D97-AF65-F5344CB8AC3E}">
        <p14:creationId xmlns:p14="http://schemas.microsoft.com/office/powerpoint/2010/main" val="42145615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Front/Pause A ">
    <p:spTree>
      <p:nvGrpSpPr>
        <p:cNvPr id="1" name=""/>
        <p:cNvGrpSpPr/>
        <p:nvPr/>
      </p:nvGrpSpPr>
      <p:grpSpPr>
        <a:xfrm>
          <a:off x="0" y="0"/>
          <a:ext cx="0" cy="0"/>
          <a:chOff x="0" y="0"/>
          <a:chExt cx="0" cy="0"/>
        </a:xfrm>
      </p:grpSpPr>
      <p:sp>
        <p:nvSpPr>
          <p:cNvPr id="108" name="Background"/>
          <p:cNvSpPr/>
          <p:nvPr/>
        </p:nvSpPr>
        <p:spPr>
          <a:xfrm>
            <a:off x="0" y="0"/>
            <a:ext cx="12205914" cy="6861600"/>
          </a:xfrm>
          <a:prstGeom prst="rect">
            <a:avLst/>
          </a:prstGeom>
          <a:solidFill>
            <a:schemeClr val="accent1"/>
          </a:solidFill>
          <a:ln w="12700">
            <a:miter lim="400000"/>
          </a:ln>
        </p:spPr>
        <p:txBody>
          <a:bodyPr lIns="46799" tIns="46799" rIns="46799" bIns="46799"/>
          <a:lstStyle/>
          <a:p>
            <a:endParaRPr sz="1800"/>
          </a:p>
        </p:txBody>
      </p:sp>
      <p:sp>
        <p:nvSpPr>
          <p:cNvPr id="109" name="Slide Number"/>
          <p:cNvSpPr txBox="1">
            <a:spLocks noGrp="1"/>
          </p:cNvSpPr>
          <p:nvPr>
            <p:ph type="sldNum" sz="quarter" idx="2"/>
          </p:nvPr>
        </p:nvSpPr>
        <p:spPr>
          <a:xfrm flipV="1">
            <a:off x="0" y="6858773"/>
            <a:ext cx="110608" cy="107722"/>
          </a:xfrm>
          <a:prstGeom prst="rect">
            <a:avLst/>
          </a:prstGeom>
        </p:spPr>
        <p:txBody>
          <a:bodyPr/>
          <a:lstStyle>
            <a:lvl1pPr>
              <a:defRPr>
                <a:noFill/>
              </a:defRPr>
            </a:lvl1pPr>
          </a:lstStyle>
          <a:p>
            <a:fld id="{86CB4B4D-7CA3-9044-876B-883B54F8677D}" type="slidenum">
              <a:t>‹#›</a:t>
            </a:fld>
            <a:endParaRPr/>
          </a:p>
        </p:txBody>
      </p:sp>
      <p:sp>
        <p:nvSpPr>
          <p:cNvPr id="110" name="Logo color"/>
          <p:cNvSpPr/>
          <p:nvPr/>
        </p:nvSpPr>
        <p:spPr>
          <a:xfrm>
            <a:off x="4875618" y="1651374"/>
            <a:ext cx="2390814" cy="3483355"/>
          </a:xfrm>
          <a:custGeom>
            <a:avLst/>
            <a:gdLst/>
            <a:ahLst/>
            <a:cxnLst>
              <a:cxn ang="0">
                <a:pos x="wd2" y="hd2"/>
              </a:cxn>
              <a:cxn ang="5400000">
                <a:pos x="wd2" y="hd2"/>
              </a:cxn>
              <a:cxn ang="10800000">
                <a:pos x="wd2" y="hd2"/>
              </a:cxn>
              <a:cxn ang="16200000">
                <a:pos x="wd2" y="hd2"/>
              </a:cxn>
            </a:cxnLst>
            <a:rect l="0" t="0" r="r" b="b"/>
            <a:pathLst>
              <a:path w="21600" h="21600" extrusionOk="0">
                <a:moveTo>
                  <a:pt x="4597" y="18293"/>
                </a:moveTo>
                <a:cubicBezTo>
                  <a:pt x="10549" y="19881"/>
                  <a:pt x="11051" y="19881"/>
                  <a:pt x="17003" y="18293"/>
                </a:cubicBezTo>
                <a:cubicBezTo>
                  <a:pt x="17003" y="18293"/>
                  <a:pt x="17003" y="18293"/>
                  <a:pt x="21600" y="19949"/>
                </a:cubicBezTo>
                <a:cubicBezTo>
                  <a:pt x="21600" y="19949"/>
                  <a:pt x="21600" y="19949"/>
                  <a:pt x="17003" y="21600"/>
                </a:cubicBezTo>
                <a:cubicBezTo>
                  <a:pt x="11051" y="20016"/>
                  <a:pt x="10549" y="20016"/>
                  <a:pt x="4597" y="21600"/>
                </a:cubicBezTo>
                <a:cubicBezTo>
                  <a:pt x="4597" y="21600"/>
                  <a:pt x="4597" y="21600"/>
                  <a:pt x="0" y="19949"/>
                </a:cubicBezTo>
                <a:cubicBezTo>
                  <a:pt x="0" y="19949"/>
                  <a:pt x="0" y="19949"/>
                  <a:pt x="4597" y="18293"/>
                </a:cubicBezTo>
                <a:close/>
                <a:moveTo>
                  <a:pt x="4597" y="14200"/>
                </a:moveTo>
                <a:cubicBezTo>
                  <a:pt x="10549" y="15790"/>
                  <a:pt x="11051" y="15790"/>
                  <a:pt x="17003" y="14200"/>
                </a:cubicBezTo>
                <a:cubicBezTo>
                  <a:pt x="17003" y="14200"/>
                  <a:pt x="17003" y="14200"/>
                  <a:pt x="21600" y="15858"/>
                </a:cubicBezTo>
                <a:cubicBezTo>
                  <a:pt x="21600" y="15858"/>
                  <a:pt x="21600" y="15858"/>
                  <a:pt x="17003" y="17512"/>
                </a:cubicBezTo>
                <a:cubicBezTo>
                  <a:pt x="11051" y="15925"/>
                  <a:pt x="10549" y="15925"/>
                  <a:pt x="4597" y="17512"/>
                </a:cubicBezTo>
                <a:cubicBezTo>
                  <a:pt x="4597" y="17512"/>
                  <a:pt x="4597" y="17512"/>
                  <a:pt x="0" y="15858"/>
                </a:cubicBezTo>
                <a:cubicBezTo>
                  <a:pt x="0" y="15858"/>
                  <a:pt x="0" y="15858"/>
                  <a:pt x="4597" y="14200"/>
                </a:cubicBezTo>
                <a:close/>
                <a:moveTo>
                  <a:pt x="4597" y="10111"/>
                </a:moveTo>
                <a:cubicBezTo>
                  <a:pt x="10549" y="11702"/>
                  <a:pt x="11051" y="11702"/>
                  <a:pt x="17003" y="10111"/>
                </a:cubicBezTo>
                <a:cubicBezTo>
                  <a:pt x="17003" y="10111"/>
                  <a:pt x="17003" y="10111"/>
                  <a:pt x="21600" y="11769"/>
                </a:cubicBezTo>
                <a:cubicBezTo>
                  <a:pt x="21600" y="11769"/>
                  <a:pt x="21600" y="11769"/>
                  <a:pt x="17003" y="13423"/>
                </a:cubicBezTo>
                <a:cubicBezTo>
                  <a:pt x="11051" y="11837"/>
                  <a:pt x="10549" y="11837"/>
                  <a:pt x="4597" y="13423"/>
                </a:cubicBezTo>
                <a:cubicBezTo>
                  <a:pt x="4597" y="13423"/>
                  <a:pt x="4597" y="13423"/>
                  <a:pt x="0" y="11769"/>
                </a:cubicBezTo>
                <a:cubicBezTo>
                  <a:pt x="0" y="11769"/>
                  <a:pt x="0" y="11769"/>
                  <a:pt x="4597" y="10111"/>
                </a:cubicBezTo>
                <a:close/>
                <a:moveTo>
                  <a:pt x="2971" y="918"/>
                </a:moveTo>
                <a:lnTo>
                  <a:pt x="2971" y="6926"/>
                </a:lnTo>
                <a:cubicBezTo>
                  <a:pt x="2971" y="6926"/>
                  <a:pt x="2971" y="6926"/>
                  <a:pt x="3980" y="6926"/>
                </a:cubicBezTo>
                <a:cubicBezTo>
                  <a:pt x="4430" y="6926"/>
                  <a:pt x="4695" y="6878"/>
                  <a:pt x="4903" y="6708"/>
                </a:cubicBezTo>
                <a:cubicBezTo>
                  <a:pt x="5220" y="6447"/>
                  <a:pt x="5249" y="5917"/>
                  <a:pt x="5249" y="4849"/>
                </a:cubicBezTo>
                <a:cubicBezTo>
                  <a:pt x="5249" y="4849"/>
                  <a:pt x="5249" y="4849"/>
                  <a:pt x="5249" y="2990"/>
                </a:cubicBezTo>
                <a:cubicBezTo>
                  <a:pt x="5249" y="1926"/>
                  <a:pt x="5220" y="1396"/>
                  <a:pt x="4903" y="1135"/>
                </a:cubicBezTo>
                <a:cubicBezTo>
                  <a:pt x="4695" y="965"/>
                  <a:pt x="4430" y="918"/>
                  <a:pt x="3980" y="918"/>
                </a:cubicBezTo>
                <a:cubicBezTo>
                  <a:pt x="3980" y="918"/>
                  <a:pt x="3980" y="918"/>
                  <a:pt x="2971" y="918"/>
                </a:cubicBezTo>
                <a:close/>
                <a:moveTo>
                  <a:pt x="8068" y="0"/>
                </a:moveTo>
                <a:cubicBezTo>
                  <a:pt x="8068" y="0"/>
                  <a:pt x="8068" y="0"/>
                  <a:pt x="13456" y="0"/>
                </a:cubicBezTo>
                <a:cubicBezTo>
                  <a:pt x="13542" y="0"/>
                  <a:pt x="13594" y="16"/>
                  <a:pt x="13635" y="44"/>
                </a:cubicBezTo>
                <a:cubicBezTo>
                  <a:pt x="13669" y="67"/>
                  <a:pt x="13698" y="103"/>
                  <a:pt x="13698" y="162"/>
                </a:cubicBezTo>
                <a:cubicBezTo>
                  <a:pt x="13698" y="162"/>
                  <a:pt x="13698" y="162"/>
                  <a:pt x="13698" y="827"/>
                </a:cubicBezTo>
                <a:cubicBezTo>
                  <a:pt x="13698" y="886"/>
                  <a:pt x="13669" y="922"/>
                  <a:pt x="13635" y="945"/>
                </a:cubicBezTo>
                <a:cubicBezTo>
                  <a:pt x="13594" y="973"/>
                  <a:pt x="13542" y="989"/>
                  <a:pt x="13456" y="989"/>
                </a:cubicBezTo>
                <a:cubicBezTo>
                  <a:pt x="13456" y="989"/>
                  <a:pt x="13456" y="989"/>
                  <a:pt x="11731" y="989"/>
                </a:cubicBezTo>
                <a:cubicBezTo>
                  <a:pt x="11731" y="989"/>
                  <a:pt x="11731" y="989"/>
                  <a:pt x="11731" y="7681"/>
                </a:cubicBezTo>
                <a:cubicBezTo>
                  <a:pt x="11731" y="7740"/>
                  <a:pt x="11708" y="7776"/>
                  <a:pt x="11667" y="7800"/>
                </a:cubicBezTo>
                <a:cubicBezTo>
                  <a:pt x="11633" y="7827"/>
                  <a:pt x="11581" y="7843"/>
                  <a:pt x="11494" y="7843"/>
                </a:cubicBezTo>
                <a:cubicBezTo>
                  <a:pt x="11494" y="7843"/>
                  <a:pt x="11494" y="7843"/>
                  <a:pt x="10029" y="7843"/>
                </a:cubicBezTo>
                <a:cubicBezTo>
                  <a:pt x="9943" y="7843"/>
                  <a:pt x="9891" y="7827"/>
                  <a:pt x="9850" y="7800"/>
                </a:cubicBezTo>
                <a:cubicBezTo>
                  <a:pt x="9810" y="7776"/>
                  <a:pt x="9787" y="7740"/>
                  <a:pt x="9787" y="7681"/>
                </a:cubicBezTo>
                <a:cubicBezTo>
                  <a:pt x="9787" y="7681"/>
                  <a:pt x="9787" y="7681"/>
                  <a:pt x="9787" y="989"/>
                </a:cubicBezTo>
                <a:cubicBezTo>
                  <a:pt x="9787" y="989"/>
                  <a:pt x="9787" y="989"/>
                  <a:pt x="8068" y="989"/>
                </a:cubicBezTo>
                <a:cubicBezTo>
                  <a:pt x="7981" y="989"/>
                  <a:pt x="7929" y="973"/>
                  <a:pt x="7889" y="945"/>
                </a:cubicBezTo>
                <a:cubicBezTo>
                  <a:pt x="7849" y="922"/>
                  <a:pt x="7825" y="886"/>
                  <a:pt x="7825" y="827"/>
                </a:cubicBezTo>
                <a:cubicBezTo>
                  <a:pt x="7825" y="827"/>
                  <a:pt x="7825" y="827"/>
                  <a:pt x="7825" y="162"/>
                </a:cubicBezTo>
                <a:cubicBezTo>
                  <a:pt x="7825" y="103"/>
                  <a:pt x="7849" y="67"/>
                  <a:pt x="7889" y="44"/>
                </a:cubicBezTo>
                <a:cubicBezTo>
                  <a:pt x="7929" y="16"/>
                  <a:pt x="7981" y="0"/>
                  <a:pt x="8068" y="0"/>
                </a:cubicBezTo>
                <a:close/>
                <a:moveTo>
                  <a:pt x="1390" y="0"/>
                </a:moveTo>
                <a:cubicBezTo>
                  <a:pt x="1390" y="0"/>
                  <a:pt x="1390" y="0"/>
                  <a:pt x="4257" y="0"/>
                </a:cubicBezTo>
                <a:cubicBezTo>
                  <a:pt x="5370" y="0"/>
                  <a:pt x="6051" y="174"/>
                  <a:pt x="6466" y="538"/>
                </a:cubicBezTo>
                <a:cubicBezTo>
                  <a:pt x="7072" y="1036"/>
                  <a:pt x="7089" y="1843"/>
                  <a:pt x="7089" y="3077"/>
                </a:cubicBezTo>
                <a:cubicBezTo>
                  <a:pt x="7089" y="3077"/>
                  <a:pt x="7089" y="3077"/>
                  <a:pt x="7089" y="4766"/>
                </a:cubicBezTo>
                <a:cubicBezTo>
                  <a:pt x="7089" y="6000"/>
                  <a:pt x="7072" y="6807"/>
                  <a:pt x="6466" y="7305"/>
                </a:cubicBezTo>
                <a:cubicBezTo>
                  <a:pt x="6051" y="7669"/>
                  <a:pt x="5370" y="7843"/>
                  <a:pt x="4257" y="7843"/>
                </a:cubicBezTo>
                <a:cubicBezTo>
                  <a:pt x="4257" y="7843"/>
                  <a:pt x="4257" y="7843"/>
                  <a:pt x="1390" y="7843"/>
                </a:cubicBezTo>
                <a:cubicBezTo>
                  <a:pt x="1304" y="7843"/>
                  <a:pt x="1252" y="7827"/>
                  <a:pt x="1217" y="7800"/>
                </a:cubicBezTo>
                <a:cubicBezTo>
                  <a:pt x="1177" y="7776"/>
                  <a:pt x="1154" y="7740"/>
                  <a:pt x="1154" y="7681"/>
                </a:cubicBezTo>
                <a:cubicBezTo>
                  <a:pt x="1154" y="7681"/>
                  <a:pt x="1154" y="7681"/>
                  <a:pt x="1154" y="162"/>
                </a:cubicBezTo>
                <a:cubicBezTo>
                  <a:pt x="1154" y="103"/>
                  <a:pt x="1177" y="67"/>
                  <a:pt x="1217" y="44"/>
                </a:cubicBezTo>
                <a:cubicBezTo>
                  <a:pt x="1252" y="16"/>
                  <a:pt x="1304" y="0"/>
                  <a:pt x="1390" y="0"/>
                </a:cubicBezTo>
                <a:close/>
                <a:moveTo>
                  <a:pt x="14706" y="0"/>
                </a:moveTo>
                <a:cubicBezTo>
                  <a:pt x="14706" y="0"/>
                  <a:pt x="14706" y="0"/>
                  <a:pt x="16045" y="0"/>
                </a:cubicBezTo>
                <a:cubicBezTo>
                  <a:pt x="16131" y="0"/>
                  <a:pt x="16183" y="16"/>
                  <a:pt x="16224" y="44"/>
                </a:cubicBezTo>
                <a:cubicBezTo>
                  <a:pt x="16264" y="67"/>
                  <a:pt x="16287" y="103"/>
                  <a:pt x="16287" y="162"/>
                </a:cubicBezTo>
                <a:cubicBezTo>
                  <a:pt x="16287" y="162"/>
                  <a:pt x="16287" y="162"/>
                  <a:pt x="16287" y="5712"/>
                </a:cubicBezTo>
                <a:cubicBezTo>
                  <a:pt x="16287" y="6314"/>
                  <a:pt x="16368" y="6646"/>
                  <a:pt x="16627" y="6844"/>
                </a:cubicBezTo>
                <a:cubicBezTo>
                  <a:pt x="16818" y="6990"/>
                  <a:pt x="17072" y="7053"/>
                  <a:pt x="17406" y="7053"/>
                </a:cubicBezTo>
                <a:cubicBezTo>
                  <a:pt x="17776" y="7053"/>
                  <a:pt x="18041" y="6982"/>
                  <a:pt x="18226" y="6844"/>
                </a:cubicBezTo>
                <a:cubicBezTo>
                  <a:pt x="18503" y="6638"/>
                  <a:pt x="18566" y="6294"/>
                  <a:pt x="18566" y="5712"/>
                </a:cubicBezTo>
                <a:cubicBezTo>
                  <a:pt x="18566" y="5712"/>
                  <a:pt x="18566" y="5712"/>
                  <a:pt x="18566" y="162"/>
                </a:cubicBezTo>
                <a:cubicBezTo>
                  <a:pt x="18566" y="103"/>
                  <a:pt x="18589" y="67"/>
                  <a:pt x="18630" y="44"/>
                </a:cubicBezTo>
                <a:cubicBezTo>
                  <a:pt x="18664" y="16"/>
                  <a:pt x="18722" y="0"/>
                  <a:pt x="18803" y="0"/>
                </a:cubicBezTo>
                <a:cubicBezTo>
                  <a:pt x="18803" y="0"/>
                  <a:pt x="18803" y="0"/>
                  <a:pt x="20147" y="0"/>
                </a:cubicBezTo>
                <a:cubicBezTo>
                  <a:pt x="20234" y="0"/>
                  <a:pt x="20286" y="16"/>
                  <a:pt x="20320" y="44"/>
                </a:cubicBezTo>
                <a:cubicBezTo>
                  <a:pt x="20361" y="67"/>
                  <a:pt x="20384" y="103"/>
                  <a:pt x="20384" y="162"/>
                </a:cubicBezTo>
                <a:cubicBezTo>
                  <a:pt x="20384" y="162"/>
                  <a:pt x="20384" y="162"/>
                  <a:pt x="20384" y="5716"/>
                </a:cubicBezTo>
                <a:cubicBezTo>
                  <a:pt x="20384" y="6464"/>
                  <a:pt x="20257" y="6962"/>
                  <a:pt x="19732" y="7382"/>
                </a:cubicBezTo>
                <a:cubicBezTo>
                  <a:pt x="19287" y="7738"/>
                  <a:pt x="18560" y="7943"/>
                  <a:pt x="17430" y="7943"/>
                </a:cubicBezTo>
                <a:cubicBezTo>
                  <a:pt x="16316" y="7943"/>
                  <a:pt x="15583" y="7750"/>
                  <a:pt x="15093" y="7382"/>
                </a:cubicBezTo>
                <a:cubicBezTo>
                  <a:pt x="14625" y="7030"/>
                  <a:pt x="14469" y="6523"/>
                  <a:pt x="14469" y="5716"/>
                </a:cubicBezTo>
                <a:cubicBezTo>
                  <a:pt x="14469" y="5716"/>
                  <a:pt x="14469" y="5716"/>
                  <a:pt x="14469" y="162"/>
                </a:cubicBezTo>
                <a:cubicBezTo>
                  <a:pt x="14469" y="103"/>
                  <a:pt x="14493" y="67"/>
                  <a:pt x="14527" y="44"/>
                </a:cubicBezTo>
                <a:cubicBezTo>
                  <a:pt x="14568" y="16"/>
                  <a:pt x="14620" y="0"/>
                  <a:pt x="14706" y="0"/>
                </a:cubicBezTo>
                <a:close/>
              </a:path>
            </a:pathLst>
          </a:custGeom>
          <a:solidFill>
            <a:srgbClr val="FFFFFF"/>
          </a:solidFill>
          <a:ln w="12700">
            <a:miter lim="400000"/>
          </a:ln>
        </p:spPr>
        <p:txBody>
          <a:bodyPr lIns="46799" tIns="46799" rIns="46799" bIns="46799"/>
          <a:lstStyle/>
          <a:p>
            <a:pPr>
              <a:defRPr>
                <a:latin typeface="Verdana"/>
                <a:ea typeface="Verdana"/>
                <a:cs typeface="Verdana"/>
                <a:sym typeface="Verdana"/>
              </a:defRPr>
            </a:pPr>
            <a:endParaRPr sz="1800"/>
          </a:p>
        </p:txBody>
      </p:sp>
    </p:spTree>
    <p:extLst>
      <p:ext uri="{BB962C8B-B14F-4D97-AF65-F5344CB8AC3E}">
        <p14:creationId xmlns:p14="http://schemas.microsoft.com/office/powerpoint/2010/main" val="2156179982"/>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Front/Pause B">
    <p:spTree>
      <p:nvGrpSpPr>
        <p:cNvPr id="1" name=""/>
        <p:cNvGrpSpPr/>
        <p:nvPr/>
      </p:nvGrpSpPr>
      <p:grpSpPr>
        <a:xfrm>
          <a:off x="0" y="0"/>
          <a:ext cx="0" cy="0"/>
          <a:chOff x="0" y="0"/>
          <a:chExt cx="0" cy="0"/>
        </a:xfrm>
      </p:grpSpPr>
      <p:sp>
        <p:nvSpPr>
          <p:cNvPr id="117" name="Background"/>
          <p:cNvSpPr/>
          <p:nvPr/>
        </p:nvSpPr>
        <p:spPr>
          <a:xfrm>
            <a:off x="0" y="0"/>
            <a:ext cx="12205914" cy="6861600"/>
          </a:xfrm>
          <a:prstGeom prst="rect">
            <a:avLst/>
          </a:prstGeom>
          <a:solidFill>
            <a:srgbClr val="FFFFFF"/>
          </a:solidFill>
          <a:ln w="12700">
            <a:miter lim="400000"/>
          </a:ln>
        </p:spPr>
        <p:txBody>
          <a:bodyPr lIns="46799" tIns="46799" rIns="46799" bIns="46799"/>
          <a:lstStyle/>
          <a:p>
            <a:endParaRPr sz="1800"/>
          </a:p>
        </p:txBody>
      </p:sp>
      <p:sp>
        <p:nvSpPr>
          <p:cNvPr id="118" name="Logo color"/>
          <p:cNvSpPr/>
          <p:nvPr/>
        </p:nvSpPr>
        <p:spPr>
          <a:xfrm>
            <a:off x="4875618" y="1651374"/>
            <a:ext cx="2390814" cy="3483355"/>
          </a:xfrm>
          <a:custGeom>
            <a:avLst/>
            <a:gdLst/>
            <a:ahLst/>
            <a:cxnLst>
              <a:cxn ang="0">
                <a:pos x="wd2" y="hd2"/>
              </a:cxn>
              <a:cxn ang="5400000">
                <a:pos x="wd2" y="hd2"/>
              </a:cxn>
              <a:cxn ang="10800000">
                <a:pos x="wd2" y="hd2"/>
              </a:cxn>
              <a:cxn ang="16200000">
                <a:pos x="wd2" y="hd2"/>
              </a:cxn>
            </a:cxnLst>
            <a:rect l="0" t="0" r="r" b="b"/>
            <a:pathLst>
              <a:path w="21600" h="21600" extrusionOk="0">
                <a:moveTo>
                  <a:pt x="4597" y="18293"/>
                </a:moveTo>
                <a:cubicBezTo>
                  <a:pt x="10549" y="19881"/>
                  <a:pt x="11051" y="19881"/>
                  <a:pt x="17003" y="18293"/>
                </a:cubicBezTo>
                <a:cubicBezTo>
                  <a:pt x="17003" y="18293"/>
                  <a:pt x="17003" y="18293"/>
                  <a:pt x="21600" y="19949"/>
                </a:cubicBezTo>
                <a:cubicBezTo>
                  <a:pt x="21600" y="19949"/>
                  <a:pt x="21600" y="19949"/>
                  <a:pt x="17003" y="21600"/>
                </a:cubicBezTo>
                <a:cubicBezTo>
                  <a:pt x="11051" y="20016"/>
                  <a:pt x="10549" y="20016"/>
                  <a:pt x="4597" y="21600"/>
                </a:cubicBezTo>
                <a:cubicBezTo>
                  <a:pt x="4597" y="21600"/>
                  <a:pt x="4597" y="21600"/>
                  <a:pt x="0" y="19949"/>
                </a:cubicBezTo>
                <a:cubicBezTo>
                  <a:pt x="0" y="19949"/>
                  <a:pt x="0" y="19949"/>
                  <a:pt x="4597" y="18293"/>
                </a:cubicBezTo>
                <a:close/>
                <a:moveTo>
                  <a:pt x="4597" y="14200"/>
                </a:moveTo>
                <a:cubicBezTo>
                  <a:pt x="10549" y="15790"/>
                  <a:pt x="11051" y="15790"/>
                  <a:pt x="17003" y="14200"/>
                </a:cubicBezTo>
                <a:cubicBezTo>
                  <a:pt x="17003" y="14200"/>
                  <a:pt x="17003" y="14200"/>
                  <a:pt x="21600" y="15858"/>
                </a:cubicBezTo>
                <a:cubicBezTo>
                  <a:pt x="21600" y="15858"/>
                  <a:pt x="21600" y="15858"/>
                  <a:pt x="17003" y="17512"/>
                </a:cubicBezTo>
                <a:cubicBezTo>
                  <a:pt x="11051" y="15925"/>
                  <a:pt x="10549" y="15925"/>
                  <a:pt x="4597" y="17512"/>
                </a:cubicBezTo>
                <a:cubicBezTo>
                  <a:pt x="4597" y="17512"/>
                  <a:pt x="4597" y="17512"/>
                  <a:pt x="0" y="15858"/>
                </a:cubicBezTo>
                <a:cubicBezTo>
                  <a:pt x="0" y="15858"/>
                  <a:pt x="0" y="15858"/>
                  <a:pt x="4597" y="14200"/>
                </a:cubicBezTo>
                <a:close/>
                <a:moveTo>
                  <a:pt x="4597" y="10111"/>
                </a:moveTo>
                <a:cubicBezTo>
                  <a:pt x="10549" y="11702"/>
                  <a:pt x="11051" y="11702"/>
                  <a:pt x="17003" y="10111"/>
                </a:cubicBezTo>
                <a:cubicBezTo>
                  <a:pt x="17003" y="10111"/>
                  <a:pt x="17003" y="10111"/>
                  <a:pt x="21600" y="11769"/>
                </a:cubicBezTo>
                <a:cubicBezTo>
                  <a:pt x="21600" y="11769"/>
                  <a:pt x="21600" y="11769"/>
                  <a:pt x="17003" y="13423"/>
                </a:cubicBezTo>
                <a:cubicBezTo>
                  <a:pt x="11051" y="11837"/>
                  <a:pt x="10549" y="11837"/>
                  <a:pt x="4597" y="13423"/>
                </a:cubicBezTo>
                <a:cubicBezTo>
                  <a:pt x="4597" y="13423"/>
                  <a:pt x="4597" y="13423"/>
                  <a:pt x="0" y="11769"/>
                </a:cubicBezTo>
                <a:cubicBezTo>
                  <a:pt x="0" y="11769"/>
                  <a:pt x="0" y="11769"/>
                  <a:pt x="4597" y="10111"/>
                </a:cubicBezTo>
                <a:close/>
                <a:moveTo>
                  <a:pt x="2971" y="918"/>
                </a:moveTo>
                <a:lnTo>
                  <a:pt x="2971" y="6926"/>
                </a:lnTo>
                <a:cubicBezTo>
                  <a:pt x="2971" y="6926"/>
                  <a:pt x="2971" y="6926"/>
                  <a:pt x="3980" y="6926"/>
                </a:cubicBezTo>
                <a:cubicBezTo>
                  <a:pt x="4430" y="6926"/>
                  <a:pt x="4695" y="6878"/>
                  <a:pt x="4903" y="6708"/>
                </a:cubicBezTo>
                <a:cubicBezTo>
                  <a:pt x="5220" y="6447"/>
                  <a:pt x="5249" y="5917"/>
                  <a:pt x="5249" y="4849"/>
                </a:cubicBezTo>
                <a:cubicBezTo>
                  <a:pt x="5249" y="4849"/>
                  <a:pt x="5249" y="4849"/>
                  <a:pt x="5249" y="2990"/>
                </a:cubicBezTo>
                <a:cubicBezTo>
                  <a:pt x="5249" y="1926"/>
                  <a:pt x="5220" y="1396"/>
                  <a:pt x="4903" y="1135"/>
                </a:cubicBezTo>
                <a:cubicBezTo>
                  <a:pt x="4695" y="965"/>
                  <a:pt x="4430" y="918"/>
                  <a:pt x="3980" y="918"/>
                </a:cubicBezTo>
                <a:cubicBezTo>
                  <a:pt x="3980" y="918"/>
                  <a:pt x="3980" y="918"/>
                  <a:pt x="2971" y="918"/>
                </a:cubicBezTo>
                <a:close/>
                <a:moveTo>
                  <a:pt x="8068" y="0"/>
                </a:moveTo>
                <a:cubicBezTo>
                  <a:pt x="8068" y="0"/>
                  <a:pt x="8068" y="0"/>
                  <a:pt x="13456" y="0"/>
                </a:cubicBezTo>
                <a:cubicBezTo>
                  <a:pt x="13542" y="0"/>
                  <a:pt x="13594" y="16"/>
                  <a:pt x="13635" y="44"/>
                </a:cubicBezTo>
                <a:cubicBezTo>
                  <a:pt x="13669" y="67"/>
                  <a:pt x="13698" y="103"/>
                  <a:pt x="13698" y="162"/>
                </a:cubicBezTo>
                <a:cubicBezTo>
                  <a:pt x="13698" y="162"/>
                  <a:pt x="13698" y="162"/>
                  <a:pt x="13698" y="827"/>
                </a:cubicBezTo>
                <a:cubicBezTo>
                  <a:pt x="13698" y="886"/>
                  <a:pt x="13669" y="922"/>
                  <a:pt x="13635" y="945"/>
                </a:cubicBezTo>
                <a:cubicBezTo>
                  <a:pt x="13594" y="973"/>
                  <a:pt x="13542" y="989"/>
                  <a:pt x="13456" y="989"/>
                </a:cubicBezTo>
                <a:cubicBezTo>
                  <a:pt x="13456" y="989"/>
                  <a:pt x="13456" y="989"/>
                  <a:pt x="11731" y="989"/>
                </a:cubicBezTo>
                <a:cubicBezTo>
                  <a:pt x="11731" y="989"/>
                  <a:pt x="11731" y="989"/>
                  <a:pt x="11731" y="7681"/>
                </a:cubicBezTo>
                <a:cubicBezTo>
                  <a:pt x="11731" y="7740"/>
                  <a:pt x="11708" y="7776"/>
                  <a:pt x="11667" y="7800"/>
                </a:cubicBezTo>
                <a:cubicBezTo>
                  <a:pt x="11633" y="7827"/>
                  <a:pt x="11581" y="7843"/>
                  <a:pt x="11494" y="7843"/>
                </a:cubicBezTo>
                <a:cubicBezTo>
                  <a:pt x="11494" y="7843"/>
                  <a:pt x="11494" y="7843"/>
                  <a:pt x="10029" y="7843"/>
                </a:cubicBezTo>
                <a:cubicBezTo>
                  <a:pt x="9943" y="7843"/>
                  <a:pt x="9891" y="7827"/>
                  <a:pt x="9850" y="7800"/>
                </a:cubicBezTo>
                <a:cubicBezTo>
                  <a:pt x="9810" y="7776"/>
                  <a:pt x="9787" y="7740"/>
                  <a:pt x="9787" y="7681"/>
                </a:cubicBezTo>
                <a:cubicBezTo>
                  <a:pt x="9787" y="7681"/>
                  <a:pt x="9787" y="7681"/>
                  <a:pt x="9787" y="989"/>
                </a:cubicBezTo>
                <a:cubicBezTo>
                  <a:pt x="9787" y="989"/>
                  <a:pt x="9787" y="989"/>
                  <a:pt x="8068" y="989"/>
                </a:cubicBezTo>
                <a:cubicBezTo>
                  <a:pt x="7981" y="989"/>
                  <a:pt x="7929" y="973"/>
                  <a:pt x="7889" y="945"/>
                </a:cubicBezTo>
                <a:cubicBezTo>
                  <a:pt x="7849" y="922"/>
                  <a:pt x="7825" y="886"/>
                  <a:pt x="7825" y="827"/>
                </a:cubicBezTo>
                <a:cubicBezTo>
                  <a:pt x="7825" y="827"/>
                  <a:pt x="7825" y="827"/>
                  <a:pt x="7825" y="162"/>
                </a:cubicBezTo>
                <a:cubicBezTo>
                  <a:pt x="7825" y="103"/>
                  <a:pt x="7849" y="67"/>
                  <a:pt x="7889" y="44"/>
                </a:cubicBezTo>
                <a:cubicBezTo>
                  <a:pt x="7929" y="16"/>
                  <a:pt x="7981" y="0"/>
                  <a:pt x="8068" y="0"/>
                </a:cubicBezTo>
                <a:close/>
                <a:moveTo>
                  <a:pt x="1390" y="0"/>
                </a:moveTo>
                <a:cubicBezTo>
                  <a:pt x="1390" y="0"/>
                  <a:pt x="1390" y="0"/>
                  <a:pt x="4257" y="0"/>
                </a:cubicBezTo>
                <a:cubicBezTo>
                  <a:pt x="5370" y="0"/>
                  <a:pt x="6051" y="174"/>
                  <a:pt x="6466" y="538"/>
                </a:cubicBezTo>
                <a:cubicBezTo>
                  <a:pt x="7072" y="1036"/>
                  <a:pt x="7089" y="1843"/>
                  <a:pt x="7089" y="3077"/>
                </a:cubicBezTo>
                <a:cubicBezTo>
                  <a:pt x="7089" y="3077"/>
                  <a:pt x="7089" y="3077"/>
                  <a:pt x="7089" y="4766"/>
                </a:cubicBezTo>
                <a:cubicBezTo>
                  <a:pt x="7089" y="6000"/>
                  <a:pt x="7072" y="6807"/>
                  <a:pt x="6466" y="7305"/>
                </a:cubicBezTo>
                <a:cubicBezTo>
                  <a:pt x="6051" y="7669"/>
                  <a:pt x="5370" y="7843"/>
                  <a:pt x="4257" y="7843"/>
                </a:cubicBezTo>
                <a:cubicBezTo>
                  <a:pt x="4257" y="7843"/>
                  <a:pt x="4257" y="7843"/>
                  <a:pt x="1390" y="7843"/>
                </a:cubicBezTo>
                <a:cubicBezTo>
                  <a:pt x="1304" y="7843"/>
                  <a:pt x="1252" y="7827"/>
                  <a:pt x="1217" y="7800"/>
                </a:cubicBezTo>
                <a:cubicBezTo>
                  <a:pt x="1177" y="7776"/>
                  <a:pt x="1154" y="7740"/>
                  <a:pt x="1154" y="7681"/>
                </a:cubicBezTo>
                <a:cubicBezTo>
                  <a:pt x="1154" y="7681"/>
                  <a:pt x="1154" y="7681"/>
                  <a:pt x="1154" y="162"/>
                </a:cubicBezTo>
                <a:cubicBezTo>
                  <a:pt x="1154" y="103"/>
                  <a:pt x="1177" y="67"/>
                  <a:pt x="1217" y="44"/>
                </a:cubicBezTo>
                <a:cubicBezTo>
                  <a:pt x="1252" y="16"/>
                  <a:pt x="1304" y="0"/>
                  <a:pt x="1390" y="0"/>
                </a:cubicBezTo>
                <a:close/>
                <a:moveTo>
                  <a:pt x="14706" y="0"/>
                </a:moveTo>
                <a:cubicBezTo>
                  <a:pt x="14706" y="0"/>
                  <a:pt x="14706" y="0"/>
                  <a:pt x="16045" y="0"/>
                </a:cubicBezTo>
                <a:cubicBezTo>
                  <a:pt x="16131" y="0"/>
                  <a:pt x="16183" y="16"/>
                  <a:pt x="16224" y="44"/>
                </a:cubicBezTo>
                <a:cubicBezTo>
                  <a:pt x="16264" y="67"/>
                  <a:pt x="16287" y="103"/>
                  <a:pt x="16287" y="162"/>
                </a:cubicBezTo>
                <a:cubicBezTo>
                  <a:pt x="16287" y="162"/>
                  <a:pt x="16287" y="162"/>
                  <a:pt x="16287" y="5712"/>
                </a:cubicBezTo>
                <a:cubicBezTo>
                  <a:pt x="16287" y="6314"/>
                  <a:pt x="16368" y="6646"/>
                  <a:pt x="16627" y="6844"/>
                </a:cubicBezTo>
                <a:cubicBezTo>
                  <a:pt x="16818" y="6990"/>
                  <a:pt x="17072" y="7053"/>
                  <a:pt x="17406" y="7053"/>
                </a:cubicBezTo>
                <a:cubicBezTo>
                  <a:pt x="17776" y="7053"/>
                  <a:pt x="18041" y="6982"/>
                  <a:pt x="18226" y="6844"/>
                </a:cubicBezTo>
                <a:cubicBezTo>
                  <a:pt x="18503" y="6638"/>
                  <a:pt x="18566" y="6294"/>
                  <a:pt x="18566" y="5712"/>
                </a:cubicBezTo>
                <a:cubicBezTo>
                  <a:pt x="18566" y="5712"/>
                  <a:pt x="18566" y="5712"/>
                  <a:pt x="18566" y="162"/>
                </a:cubicBezTo>
                <a:cubicBezTo>
                  <a:pt x="18566" y="103"/>
                  <a:pt x="18589" y="67"/>
                  <a:pt x="18630" y="44"/>
                </a:cubicBezTo>
                <a:cubicBezTo>
                  <a:pt x="18664" y="16"/>
                  <a:pt x="18722" y="0"/>
                  <a:pt x="18803" y="0"/>
                </a:cubicBezTo>
                <a:cubicBezTo>
                  <a:pt x="18803" y="0"/>
                  <a:pt x="18803" y="0"/>
                  <a:pt x="20147" y="0"/>
                </a:cubicBezTo>
                <a:cubicBezTo>
                  <a:pt x="20234" y="0"/>
                  <a:pt x="20286" y="16"/>
                  <a:pt x="20320" y="44"/>
                </a:cubicBezTo>
                <a:cubicBezTo>
                  <a:pt x="20361" y="67"/>
                  <a:pt x="20384" y="103"/>
                  <a:pt x="20384" y="162"/>
                </a:cubicBezTo>
                <a:cubicBezTo>
                  <a:pt x="20384" y="162"/>
                  <a:pt x="20384" y="162"/>
                  <a:pt x="20384" y="5716"/>
                </a:cubicBezTo>
                <a:cubicBezTo>
                  <a:pt x="20384" y="6464"/>
                  <a:pt x="20257" y="6962"/>
                  <a:pt x="19732" y="7382"/>
                </a:cubicBezTo>
                <a:cubicBezTo>
                  <a:pt x="19287" y="7738"/>
                  <a:pt x="18560" y="7943"/>
                  <a:pt x="17430" y="7943"/>
                </a:cubicBezTo>
                <a:cubicBezTo>
                  <a:pt x="16316" y="7943"/>
                  <a:pt x="15583" y="7750"/>
                  <a:pt x="15093" y="7382"/>
                </a:cubicBezTo>
                <a:cubicBezTo>
                  <a:pt x="14625" y="7030"/>
                  <a:pt x="14469" y="6523"/>
                  <a:pt x="14469" y="5716"/>
                </a:cubicBezTo>
                <a:cubicBezTo>
                  <a:pt x="14469" y="5716"/>
                  <a:pt x="14469" y="5716"/>
                  <a:pt x="14469" y="162"/>
                </a:cubicBezTo>
                <a:cubicBezTo>
                  <a:pt x="14469" y="103"/>
                  <a:pt x="14493" y="67"/>
                  <a:pt x="14527" y="44"/>
                </a:cubicBezTo>
                <a:cubicBezTo>
                  <a:pt x="14568" y="16"/>
                  <a:pt x="14620" y="0"/>
                  <a:pt x="14706" y="0"/>
                </a:cubicBezTo>
                <a:close/>
              </a:path>
            </a:pathLst>
          </a:custGeom>
          <a:solidFill>
            <a:schemeClr val="accent1"/>
          </a:solidFill>
          <a:ln w="12700">
            <a:miter lim="400000"/>
          </a:ln>
        </p:spPr>
        <p:txBody>
          <a:bodyPr lIns="46799" tIns="46799" rIns="46799" bIns="46799"/>
          <a:lstStyle/>
          <a:p>
            <a:pPr>
              <a:defRPr>
                <a:latin typeface="Verdana"/>
                <a:ea typeface="Verdana"/>
                <a:cs typeface="Verdana"/>
                <a:sym typeface="Verdana"/>
              </a:defRPr>
            </a:pPr>
            <a:endParaRPr sz="1800"/>
          </a:p>
        </p:txBody>
      </p:sp>
      <p:sp>
        <p:nvSpPr>
          <p:cNvPr id="119" name="Slide Number"/>
          <p:cNvSpPr txBox="1">
            <a:spLocks noGrp="1"/>
          </p:cNvSpPr>
          <p:nvPr>
            <p:ph type="sldNum" sz="quarter" idx="2"/>
          </p:nvPr>
        </p:nvSpPr>
        <p:spPr>
          <a:xfrm flipV="1">
            <a:off x="0" y="6858773"/>
            <a:ext cx="110608" cy="107722"/>
          </a:xfrm>
          <a:prstGeom prst="rect">
            <a:avLst/>
          </a:prstGeom>
        </p:spPr>
        <p:txBody>
          <a:bodyPr/>
          <a:lstStyle>
            <a:lvl1pPr>
              <a:defRPr>
                <a:noFill/>
              </a:defRPr>
            </a:lvl1pPr>
          </a:lstStyle>
          <a:p>
            <a:fld id="{86CB4B4D-7CA3-9044-876B-883B54F8677D}" type="slidenum">
              <a:t>‹#›</a:t>
            </a:fld>
            <a:endParaRPr/>
          </a:p>
        </p:txBody>
      </p:sp>
      <p:sp>
        <p:nvSpPr>
          <p:cNvPr id="120" name="Bottom bar"/>
          <p:cNvSpPr/>
          <p:nvPr/>
        </p:nvSpPr>
        <p:spPr>
          <a:xfrm>
            <a:off x="0" y="6541200"/>
            <a:ext cx="12205914" cy="316801"/>
          </a:xfrm>
          <a:prstGeom prst="rect">
            <a:avLst/>
          </a:prstGeom>
          <a:solidFill>
            <a:schemeClr val="accent1"/>
          </a:solidFill>
          <a:ln w="12700">
            <a:miter lim="400000"/>
          </a:ln>
        </p:spPr>
        <p:txBody>
          <a:bodyPr lIns="46799" tIns="46799" rIns="46799" bIns="46799" anchor="ctr"/>
          <a:lstStyle/>
          <a:p>
            <a:pPr algn="ctr">
              <a:spcBef>
                <a:spcPts val="400"/>
              </a:spcBef>
              <a:defRPr>
                <a:solidFill>
                  <a:srgbClr val="FFFFFF"/>
                </a:solidFill>
              </a:defRPr>
            </a:pPr>
            <a:endParaRPr sz="1800"/>
          </a:p>
        </p:txBody>
      </p:sp>
      <p:sp>
        <p:nvSpPr>
          <p:cNvPr id="121" name="Top bar"/>
          <p:cNvSpPr/>
          <p:nvPr/>
        </p:nvSpPr>
        <p:spPr>
          <a:xfrm>
            <a:off x="0" y="-1"/>
            <a:ext cx="12205914" cy="50402"/>
          </a:xfrm>
          <a:prstGeom prst="rect">
            <a:avLst/>
          </a:prstGeom>
          <a:solidFill>
            <a:schemeClr val="accent1"/>
          </a:solidFill>
          <a:ln w="12700">
            <a:miter lim="400000"/>
          </a:ln>
        </p:spPr>
        <p:txBody>
          <a:bodyPr lIns="46799" tIns="46799" rIns="46799" bIns="46799" anchor="ctr"/>
          <a:lstStyle/>
          <a:p>
            <a:pPr algn="ctr">
              <a:spcBef>
                <a:spcPts val="400"/>
              </a:spcBef>
              <a:defRPr>
                <a:solidFill>
                  <a:srgbClr val="FFFFFF"/>
                </a:solidFill>
              </a:defRPr>
            </a:pPr>
            <a:endParaRPr sz="1800"/>
          </a:p>
        </p:txBody>
      </p:sp>
    </p:spTree>
    <p:extLst>
      <p:ext uri="{BB962C8B-B14F-4D97-AF65-F5344CB8AC3E}">
        <p14:creationId xmlns:p14="http://schemas.microsoft.com/office/powerpoint/2010/main" val="1532603567"/>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8" name="Title Text"/>
          <p:cNvSpPr txBox="1">
            <a:spLocks noGrp="1"/>
          </p:cNvSpPr>
          <p:nvPr>
            <p:ph type="title"/>
          </p:nvPr>
        </p:nvSpPr>
        <p:spPr>
          <a:xfrm>
            <a:off x="1776575" y="426126"/>
            <a:ext cx="9322087" cy="972718"/>
          </a:xfrm>
          <a:prstGeom prst="rect">
            <a:avLst/>
          </a:prstGeom>
        </p:spPr>
        <p:txBody>
          <a:bodyPr>
            <a:normAutofit/>
          </a:bodyPr>
          <a:lstStyle/>
          <a:p>
            <a:r>
              <a:t>Title Text</a:t>
            </a:r>
          </a:p>
        </p:txBody>
      </p:sp>
      <p:sp>
        <p:nvSpPr>
          <p:cNvPr id="129" name="Body Level One…"/>
          <p:cNvSpPr txBox="1">
            <a:spLocks noGrp="1"/>
          </p:cNvSpPr>
          <p:nvPr>
            <p:ph type="body" idx="1"/>
          </p:nvPr>
        </p:nvSpPr>
        <p:spPr>
          <a:xfrm>
            <a:off x="1776575" y="1706328"/>
            <a:ext cx="9322087" cy="4545578"/>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74115600"/>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37" name="Title Text"/>
          <p:cNvSpPr txBox="1">
            <a:spLocks noGrp="1"/>
          </p:cNvSpPr>
          <p:nvPr>
            <p:ph type="title"/>
          </p:nvPr>
        </p:nvSpPr>
        <p:spPr>
          <a:xfrm>
            <a:off x="415990" y="992768"/>
            <a:ext cx="11371168" cy="2736801"/>
          </a:xfrm>
          <a:prstGeom prst="rect">
            <a:avLst/>
          </a:prstGeom>
        </p:spPr>
        <p:txBody>
          <a:bodyPr lIns="91424" tIns="91424" rIns="91424" bIns="91424">
            <a:normAutofit/>
          </a:bodyPr>
          <a:lstStyle>
            <a:lvl1pPr algn="ctr">
              <a:defRPr sz="6900"/>
            </a:lvl1pPr>
          </a:lstStyle>
          <a:p>
            <a:r>
              <a:t>Title Text</a:t>
            </a:r>
          </a:p>
        </p:txBody>
      </p:sp>
      <p:sp>
        <p:nvSpPr>
          <p:cNvPr id="138" name="Body Level One…"/>
          <p:cNvSpPr txBox="1">
            <a:spLocks noGrp="1"/>
          </p:cNvSpPr>
          <p:nvPr>
            <p:ph type="body" sz="quarter" idx="1"/>
          </p:nvPr>
        </p:nvSpPr>
        <p:spPr>
          <a:xfrm>
            <a:off x="415979" y="3778833"/>
            <a:ext cx="11371167" cy="1056801"/>
          </a:xfrm>
          <a:prstGeom prst="rect">
            <a:avLst/>
          </a:prstGeom>
        </p:spPr>
        <p:txBody>
          <a:bodyPr lIns="91424" tIns="91424" rIns="91424" bIns="91424">
            <a:normAutofit/>
          </a:bodyPr>
          <a:lstStyle>
            <a:lvl1pPr algn="ctr">
              <a:spcBef>
                <a:spcPts val="0"/>
              </a:spcBef>
              <a:buSzTx/>
              <a:buNone/>
              <a:defRPr sz="3700"/>
            </a:lvl1pPr>
            <a:lvl2pPr marL="198000" indent="18000" algn="ctr">
              <a:spcBef>
                <a:spcPts val="0"/>
              </a:spcBef>
              <a:buSzTx/>
              <a:buNone/>
              <a:defRPr sz="3700"/>
            </a:lvl2pPr>
            <a:lvl3pPr marL="198000" indent="219599" algn="ctr">
              <a:spcBef>
                <a:spcPts val="0"/>
              </a:spcBef>
              <a:buSzTx/>
              <a:buNone/>
              <a:defRPr sz="3700"/>
            </a:lvl3pPr>
            <a:lvl4pPr marL="198000" indent="431999" algn="ctr">
              <a:spcBef>
                <a:spcPts val="0"/>
              </a:spcBef>
              <a:buSzTx/>
              <a:buNone/>
              <a:defRPr sz="3700"/>
            </a:lvl4pPr>
            <a:lvl5pPr marL="198000" indent="629999"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9" name="Slide Number"/>
          <p:cNvSpPr txBox="1">
            <a:spLocks noGrp="1"/>
          </p:cNvSpPr>
          <p:nvPr>
            <p:ph type="sldNum" sz="quarter" idx="2"/>
          </p:nvPr>
        </p:nvSpPr>
        <p:spPr>
          <a:xfrm>
            <a:off x="11743946" y="6333846"/>
            <a:ext cx="295240" cy="292355"/>
          </a:xfrm>
          <a:prstGeom prst="rect">
            <a:avLst/>
          </a:prstGeom>
        </p:spPr>
        <p:txBody>
          <a:bodyPr lIns="91424" tIns="91424" rIns="91424" bIns="91424"/>
          <a:lstStyle>
            <a:lvl1pPr algn="r">
              <a:spcBef>
                <a:spcPts val="0"/>
              </a:spcBef>
            </a:lvl1pPr>
          </a:lstStyle>
          <a:p>
            <a:fld id="{86CB4B4D-7CA3-9044-876B-883B54F8677D}" type="slidenum">
              <a:t>‹#›</a:t>
            </a:fld>
            <a:endParaRPr/>
          </a:p>
        </p:txBody>
      </p:sp>
    </p:spTree>
    <p:extLst>
      <p:ext uri="{BB962C8B-B14F-4D97-AF65-F5344CB8AC3E}">
        <p14:creationId xmlns:p14="http://schemas.microsoft.com/office/powerpoint/2010/main" val="396618263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46" name="Line"/>
          <p:cNvSpPr/>
          <p:nvPr/>
        </p:nvSpPr>
        <p:spPr>
          <a:xfrm>
            <a:off x="1903609" y="1285875"/>
            <a:ext cx="8376060" cy="98"/>
          </a:xfrm>
          <a:prstGeom prst="line">
            <a:avLst/>
          </a:prstGeom>
          <a:ln w="3175">
            <a:solidFill>
              <a:srgbClr val="9A9A9A"/>
            </a:solidFill>
            <a:miter lim="400000"/>
          </a:ln>
        </p:spPr>
        <p:txBody>
          <a:bodyPr lIns="35718" tIns="35718" rIns="35718" bIns="35718" anchor="ctr"/>
          <a:lstStyle/>
          <a:p>
            <a:pPr defTabSz="321468">
              <a:spcBef>
                <a:spcPts val="0"/>
              </a:spcBef>
              <a:defRPr sz="800">
                <a:latin typeface="+mn-lt"/>
                <a:ea typeface="+mn-ea"/>
                <a:cs typeface="+mn-cs"/>
                <a:sym typeface="Helvetica"/>
              </a:defRPr>
            </a:pPr>
            <a:endParaRPr sz="800"/>
          </a:p>
        </p:txBody>
      </p:sp>
      <p:sp>
        <p:nvSpPr>
          <p:cNvPr id="147" name="Line"/>
          <p:cNvSpPr/>
          <p:nvPr/>
        </p:nvSpPr>
        <p:spPr>
          <a:xfrm>
            <a:off x="1903609" y="6599039"/>
            <a:ext cx="8376060" cy="98"/>
          </a:xfrm>
          <a:prstGeom prst="line">
            <a:avLst/>
          </a:prstGeom>
          <a:ln w="3175">
            <a:solidFill>
              <a:srgbClr val="9A9A9A"/>
            </a:solidFill>
            <a:miter lim="400000"/>
          </a:ln>
        </p:spPr>
        <p:txBody>
          <a:bodyPr lIns="35718" tIns="35718" rIns="35718" bIns="35718" anchor="ctr"/>
          <a:lstStyle/>
          <a:p>
            <a:pPr defTabSz="321468">
              <a:spcBef>
                <a:spcPts val="0"/>
              </a:spcBef>
              <a:defRPr sz="800">
                <a:latin typeface="+mn-lt"/>
                <a:ea typeface="+mn-ea"/>
                <a:cs typeface="+mn-cs"/>
                <a:sym typeface="Helvetica"/>
              </a:defRPr>
            </a:pPr>
            <a:endParaRPr sz="800"/>
          </a:p>
        </p:txBody>
      </p:sp>
      <p:pic>
        <p:nvPicPr>
          <p:cNvPr id="148" name="DTU 3.jpg" descr="DTU 3.jpg"/>
          <p:cNvPicPr>
            <a:picLocks noChangeAspect="1"/>
          </p:cNvPicPr>
          <p:nvPr/>
        </p:nvPicPr>
        <p:blipFill>
          <a:blip r:embed="rId2"/>
          <a:stretch>
            <a:fillRect/>
          </a:stretch>
        </p:blipFill>
        <p:spPr>
          <a:xfrm>
            <a:off x="9658362" y="259456"/>
            <a:ext cx="616791" cy="901404"/>
          </a:xfrm>
          <a:prstGeom prst="rect">
            <a:avLst/>
          </a:prstGeom>
          <a:ln w="12700">
            <a:miter lim="400000"/>
          </a:ln>
        </p:spPr>
      </p:pic>
      <p:sp>
        <p:nvSpPr>
          <p:cNvPr id="149" name="Title Text"/>
          <p:cNvSpPr txBox="1">
            <a:spLocks noGrp="1"/>
          </p:cNvSpPr>
          <p:nvPr>
            <p:ph type="title"/>
          </p:nvPr>
        </p:nvSpPr>
        <p:spPr>
          <a:xfrm>
            <a:off x="1921487" y="232171"/>
            <a:ext cx="7222713" cy="839392"/>
          </a:xfrm>
          <a:prstGeom prst="rect">
            <a:avLst/>
          </a:prstGeom>
        </p:spPr>
        <p:txBody>
          <a:bodyPr lIns="35718" tIns="35718" rIns="35718" bIns="35718"/>
          <a:lstStyle>
            <a:lvl1pPr defTabSz="410765">
              <a:defRPr sz="2000" b="0">
                <a:latin typeface="Helvetica Neue Light"/>
                <a:ea typeface="Helvetica Neue Light"/>
                <a:cs typeface="Helvetica Neue Light"/>
                <a:sym typeface="Helvetica Neue Light"/>
              </a:defRPr>
            </a:lvl1pPr>
          </a:lstStyle>
          <a:p>
            <a:r>
              <a:t>Title Text</a:t>
            </a:r>
          </a:p>
        </p:txBody>
      </p:sp>
      <p:sp>
        <p:nvSpPr>
          <p:cNvPr id="150" name="Body Level One…"/>
          <p:cNvSpPr txBox="1">
            <a:spLocks noGrp="1"/>
          </p:cNvSpPr>
          <p:nvPr>
            <p:ph type="body" idx="1"/>
          </p:nvPr>
        </p:nvSpPr>
        <p:spPr>
          <a:xfrm>
            <a:off x="1921487" y="1544836"/>
            <a:ext cx="7378027" cy="4866681"/>
          </a:xfrm>
          <a:prstGeom prst="rect">
            <a:avLst/>
          </a:prstGeom>
        </p:spPr>
        <p:txBody>
          <a:bodyPr lIns="35718" tIns="35718" rIns="35718" bIns="35718"/>
          <a:lstStyle>
            <a:lvl1pPr marL="169718" indent="-169718" defTabSz="410765">
              <a:spcBef>
                <a:spcPts val="1700"/>
              </a:spcBef>
              <a:defRPr sz="1400">
                <a:latin typeface="Helvetica Neue"/>
                <a:ea typeface="Helvetica Neue"/>
                <a:cs typeface="Helvetica Neue"/>
                <a:sym typeface="Helvetica Neue"/>
              </a:defRPr>
            </a:lvl1pPr>
            <a:lvl2pPr marL="631189" indent="-186689" defTabSz="410765">
              <a:spcBef>
                <a:spcPts val="1700"/>
              </a:spcBef>
              <a:buChar char="•"/>
              <a:defRPr sz="1400">
                <a:latin typeface="Helvetica Neue"/>
                <a:ea typeface="Helvetica Neue"/>
                <a:cs typeface="Helvetica Neue"/>
                <a:sym typeface="Helvetica Neue"/>
              </a:defRPr>
            </a:lvl2pPr>
            <a:lvl3pPr marL="1066800" indent="-177800" defTabSz="410765">
              <a:spcBef>
                <a:spcPts val="1700"/>
              </a:spcBef>
              <a:defRPr sz="1200">
                <a:latin typeface="Helvetica Neue"/>
                <a:ea typeface="Helvetica Neue"/>
                <a:cs typeface="Helvetica Neue"/>
                <a:sym typeface="Helvetica Neue"/>
              </a:defRPr>
            </a:lvl3pPr>
            <a:lvl4pPr marL="1516856" indent="-183356" defTabSz="410765">
              <a:spcBef>
                <a:spcPts val="1700"/>
              </a:spcBef>
              <a:buChar char="•"/>
              <a:defRPr sz="1100">
                <a:latin typeface="Helvetica Neue"/>
                <a:ea typeface="Helvetica Neue"/>
                <a:cs typeface="Helvetica Neue"/>
                <a:sym typeface="Helvetica Neue"/>
              </a:defRPr>
            </a:lvl4pPr>
            <a:lvl5pPr marL="1961356" indent="-183356" defTabSz="410765">
              <a:spcBef>
                <a:spcPts val="1700"/>
              </a:spcBef>
              <a:buChar char="•"/>
              <a:defRPr sz="11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xfrm>
            <a:off x="10160721" y="6465093"/>
            <a:ext cx="213198" cy="210633"/>
          </a:xfrm>
          <a:prstGeom prst="rect">
            <a:avLst/>
          </a:prstGeom>
        </p:spPr>
        <p:txBody>
          <a:bodyPr lIns="35718" tIns="35718" rIns="35718" bIns="35718" anchor="t"/>
          <a:lstStyle>
            <a:lvl1pPr algn="r" defTabSz="410765">
              <a:spcBef>
                <a:spcPts val="0"/>
              </a:spcBef>
              <a:defRPr sz="900" b="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62368732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1ED904-BFAA-ED4B-DA7A-C3BE007403BE}"/>
              </a:ext>
            </a:extLst>
          </p:cNvPr>
          <p:cNvSpPr>
            <a:spLocks noGrp="1"/>
          </p:cNvSpPr>
          <p:nvPr>
            <p:ph type="dt" sz="half" idx="10"/>
          </p:nvPr>
        </p:nvSpPr>
        <p:spPr/>
        <p:txBody>
          <a:bodyPr/>
          <a:lstStyle/>
          <a:p>
            <a:fld id="{D062062E-E47F-44FC-B32E-285E55929B64}" type="datetimeFigureOut">
              <a:rPr lang="da-DK" smtClean="0"/>
              <a:t>25-10-2022</a:t>
            </a:fld>
            <a:endParaRPr lang="da-DK"/>
          </a:p>
        </p:txBody>
      </p:sp>
      <p:sp>
        <p:nvSpPr>
          <p:cNvPr id="3" name="Footer Placeholder 2">
            <a:extLst>
              <a:ext uri="{FF2B5EF4-FFF2-40B4-BE49-F238E27FC236}">
                <a16:creationId xmlns:a16="http://schemas.microsoft.com/office/drawing/2014/main" id="{DB9586D4-586C-F798-962E-887FBF1A1184}"/>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0D9B537D-3261-562B-0079-E47A4219749D}"/>
              </a:ext>
            </a:extLst>
          </p:cNvPr>
          <p:cNvSpPr>
            <a:spLocks noGrp="1"/>
          </p:cNvSpPr>
          <p:nvPr>
            <p:ph type="sldNum" sz="quarter" idx="12"/>
          </p:nvPr>
        </p:nvSpPr>
        <p:spPr/>
        <p:txBody>
          <a:bodyPr/>
          <a:lstStyle/>
          <a:p>
            <a:fld id="{EBA69D1B-1056-4DA0-B3F0-AD7A9E583D8A}" type="slidenum">
              <a:rPr lang="da-DK" smtClean="0"/>
              <a:t>‹#›</a:t>
            </a:fld>
            <a:endParaRPr lang="da-DK"/>
          </a:p>
        </p:txBody>
      </p:sp>
    </p:spTree>
    <p:extLst>
      <p:ext uri="{BB962C8B-B14F-4D97-AF65-F5344CB8AC3E}">
        <p14:creationId xmlns:p14="http://schemas.microsoft.com/office/powerpoint/2010/main" val="827064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46DF-4EB3-C93F-6BEE-5EE51BAFB0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28058974-0FB3-900C-7340-FFC11A51DB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28125C32-C23D-416E-88DB-F5B877570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7B0E99-A70E-EDCA-C47D-7260A0947411}"/>
              </a:ext>
            </a:extLst>
          </p:cNvPr>
          <p:cNvSpPr>
            <a:spLocks noGrp="1"/>
          </p:cNvSpPr>
          <p:nvPr>
            <p:ph type="dt" sz="half" idx="10"/>
          </p:nvPr>
        </p:nvSpPr>
        <p:spPr/>
        <p:txBody>
          <a:bodyPr/>
          <a:lstStyle/>
          <a:p>
            <a:fld id="{D062062E-E47F-44FC-B32E-285E55929B64}" type="datetimeFigureOut">
              <a:rPr lang="da-DK" smtClean="0"/>
              <a:t>25-10-2022</a:t>
            </a:fld>
            <a:endParaRPr lang="da-DK"/>
          </a:p>
        </p:txBody>
      </p:sp>
      <p:sp>
        <p:nvSpPr>
          <p:cNvPr id="6" name="Footer Placeholder 5">
            <a:extLst>
              <a:ext uri="{FF2B5EF4-FFF2-40B4-BE49-F238E27FC236}">
                <a16:creationId xmlns:a16="http://schemas.microsoft.com/office/drawing/2014/main" id="{50E3C2C7-FBA6-0BFB-C2BA-7F53E8ED7302}"/>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BB2CC602-F1C0-0A66-8B82-E5EA899D2EAA}"/>
              </a:ext>
            </a:extLst>
          </p:cNvPr>
          <p:cNvSpPr>
            <a:spLocks noGrp="1"/>
          </p:cNvSpPr>
          <p:nvPr>
            <p:ph type="sldNum" sz="quarter" idx="12"/>
          </p:nvPr>
        </p:nvSpPr>
        <p:spPr/>
        <p:txBody>
          <a:bodyPr/>
          <a:lstStyle/>
          <a:p>
            <a:fld id="{EBA69D1B-1056-4DA0-B3F0-AD7A9E583D8A}" type="slidenum">
              <a:rPr lang="da-DK" smtClean="0"/>
              <a:t>‹#›</a:t>
            </a:fld>
            <a:endParaRPr lang="da-DK"/>
          </a:p>
        </p:txBody>
      </p:sp>
    </p:spTree>
    <p:extLst>
      <p:ext uri="{BB962C8B-B14F-4D97-AF65-F5344CB8AC3E}">
        <p14:creationId xmlns:p14="http://schemas.microsoft.com/office/powerpoint/2010/main" val="1934343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89F96-0783-5A0F-06A4-C1606046C1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56DCCE7D-F129-02E6-7BC6-DD4249ECD2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A51DE18D-D134-2602-78C7-1D500F782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31EF1-FA53-5D89-AB10-CC51940670B9}"/>
              </a:ext>
            </a:extLst>
          </p:cNvPr>
          <p:cNvSpPr>
            <a:spLocks noGrp="1"/>
          </p:cNvSpPr>
          <p:nvPr>
            <p:ph type="dt" sz="half" idx="10"/>
          </p:nvPr>
        </p:nvSpPr>
        <p:spPr/>
        <p:txBody>
          <a:bodyPr/>
          <a:lstStyle/>
          <a:p>
            <a:fld id="{D062062E-E47F-44FC-B32E-285E55929B64}" type="datetimeFigureOut">
              <a:rPr lang="da-DK" smtClean="0"/>
              <a:t>25-10-2022</a:t>
            </a:fld>
            <a:endParaRPr lang="da-DK"/>
          </a:p>
        </p:txBody>
      </p:sp>
      <p:sp>
        <p:nvSpPr>
          <p:cNvPr id="6" name="Footer Placeholder 5">
            <a:extLst>
              <a:ext uri="{FF2B5EF4-FFF2-40B4-BE49-F238E27FC236}">
                <a16:creationId xmlns:a16="http://schemas.microsoft.com/office/drawing/2014/main" id="{BB4CF533-8E85-8942-D8A6-7ABEB42D7FAF}"/>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6852749-01DC-6D37-07D9-0BA54625C808}"/>
              </a:ext>
            </a:extLst>
          </p:cNvPr>
          <p:cNvSpPr>
            <a:spLocks noGrp="1"/>
          </p:cNvSpPr>
          <p:nvPr>
            <p:ph type="sldNum" sz="quarter" idx="12"/>
          </p:nvPr>
        </p:nvSpPr>
        <p:spPr/>
        <p:txBody>
          <a:bodyPr/>
          <a:lstStyle/>
          <a:p>
            <a:fld id="{EBA69D1B-1056-4DA0-B3F0-AD7A9E583D8A}" type="slidenum">
              <a:rPr lang="da-DK" smtClean="0"/>
              <a:t>‹#›</a:t>
            </a:fld>
            <a:endParaRPr lang="da-DK"/>
          </a:p>
        </p:txBody>
      </p:sp>
    </p:spTree>
    <p:extLst>
      <p:ext uri="{BB962C8B-B14F-4D97-AF65-F5344CB8AC3E}">
        <p14:creationId xmlns:p14="http://schemas.microsoft.com/office/powerpoint/2010/main" val="1812092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2.w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6893CC-1DB4-E515-0923-9829BE6C35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0593B41-E158-E70F-E11A-047C42D6AF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F77DB90-9934-F1C4-8847-284D0A9549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62062E-E47F-44FC-B32E-285E55929B64}" type="datetimeFigureOut">
              <a:rPr lang="da-DK" smtClean="0"/>
              <a:t>25-10-2022</a:t>
            </a:fld>
            <a:endParaRPr lang="da-DK"/>
          </a:p>
        </p:txBody>
      </p:sp>
      <p:sp>
        <p:nvSpPr>
          <p:cNvPr id="5" name="Footer Placeholder 4">
            <a:extLst>
              <a:ext uri="{FF2B5EF4-FFF2-40B4-BE49-F238E27FC236}">
                <a16:creationId xmlns:a16="http://schemas.microsoft.com/office/drawing/2014/main" id="{4581789D-38E9-29E5-326C-81DC39AFAF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E11E7722-67D0-A722-2DDE-58F6FE59C6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A69D1B-1056-4DA0-B3F0-AD7A9E583D8A}" type="slidenum">
              <a:rPr lang="da-DK" smtClean="0"/>
              <a:t>‹#›</a:t>
            </a:fld>
            <a:endParaRPr lang="da-DK"/>
          </a:p>
        </p:txBody>
      </p:sp>
    </p:spTree>
    <p:extLst>
      <p:ext uri="{BB962C8B-B14F-4D97-AF65-F5344CB8AC3E}">
        <p14:creationId xmlns:p14="http://schemas.microsoft.com/office/powerpoint/2010/main" val="1489755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a-DK"/>
              <a:t>Klik for at redigere i master</a:t>
            </a:r>
            <a:endParaRPr lang="en-US" dirty="0"/>
          </a:p>
        </p:txBody>
      </p:sp>
      <p:sp>
        <p:nvSpPr>
          <p:cNvPr id="3" name="Text Placeholder 2"/>
          <p:cNvSpPr>
            <a:spLocks noGrp="1"/>
          </p:cNvSpPr>
          <p:nvPr>
            <p:ph type="body" idx="1"/>
          </p:nvPr>
        </p:nvSpPr>
        <p:spPr>
          <a:xfrm>
            <a:off x="1024129" y="2286000"/>
            <a:ext cx="9720073" cy="4023360"/>
          </a:xfrm>
          <a:prstGeom prst="rect">
            <a:avLst/>
          </a:prstGeom>
        </p:spPr>
        <p:txBody>
          <a:bodyPr vert="horz" lIns="45720" tIns="45720" rIns="45720" bIns="45720" rtlCol="0">
            <a:normAutofit/>
          </a:bodyPr>
          <a:lstStyle/>
          <a:p>
            <a:pPr lvl="0"/>
            <a:r>
              <a:rPr lang="da-DK"/>
              <a:t>Rediger typografien i masterens</a:t>
            </a:r>
          </a:p>
          <a:p>
            <a:pPr lvl="1"/>
            <a:r>
              <a:rPr lang="da-DK"/>
              <a:t>Andet niveau</a:t>
            </a:r>
          </a:p>
          <a:p>
            <a:pPr lvl="2"/>
            <a:r>
              <a:rPr lang="da-DK"/>
              <a:t>Tredje niveau</a:t>
            </a:r>
          </a:p>
          <a:p>
            <a:pPr lvl="3"/>
            <a:r>
              <a:rPr lang="da-DK"/>
              <a:t>Fjerde niveau</a:t>
            </a:r>
          </a:p>
          <a:p>
            <a:pPr lvl="4"/>
            <a:r>
              <a:rPr lang="da-DK"/>
              <a:t>Femte niveau</a:t>
            </a:r>
            <a:endParaRPr lang="en-US" dirty="0"/>
          </a:p>
        </p:txBody>
      </p:sp>
      <p:sp>
        <p:nvSpPr>
          <p:cNvPr id="4" name="Date Placeholder 3"/>
          <p:cNvSpPr>
            <a:spLocks noGrp="1"/>
          </p:cNvSpPr>
          <p:nvPr>
            <p:ph type="dt" sz="half" idx="2"/>
          </p:nvPr>
        </p:nvSpPr>
        <p:spPr>
          <a:xfrm>
            <a:off x="1024130"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10/25/2022</a:t>
            </a:fld>
            <a:endParaRPr lang="en-US" dirty="0"/>
          </a:p>
        </p:txBody>
      </p:sp>
      <p:sp>
        <p:nvSpPr>
          <p:cNvPr id="5" name="Footer Placeholder 4"/>
          <p:cNvSpPr>
            <a:spLocks noGrp="1"/>
          </p:cNvSpPr>
          <p:nvPr>
            <p:ph type="ftr" sz="quarter" idx="3"/>
          </p:nvPr>
        </p:nvSpPr>
        <p:spPr>
          <a:xfrm>
            <a:off x="4842933"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Billede 2"/>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0320867" y="5952068"/>
            <a:ext cx="1729317" cy="72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28743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377"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69" indent="-137157" algn="l" defTabSz="914377"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45"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21"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3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677"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22" indent="-137157" algn="l" defTabSz="914377"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CB0133F9-AF61-4CC8-8983-9F2579A567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AC189844-C651-4704-A877-12CB1317E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42930B6C-6004-47F9-AB85-FC6A594D1D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4F8CED-D60B-4CAA-84DA-207B6ACC9A81}" type="datetimeFigureOut">
              <a:rPr lang="da-DK" smtClean="0"/>
              <a:t>25-10-2022</a:t>
            </a:fld>
            <a:endParaRPr lang="da-DK"/>
          </a:p>
        </p:txBody>
      </p:sp>
      <p:sp>
        <p:nvSpPr>
          <p:cNvPr id="5" name="Pladsholder til sidefod 4">
            <a:extLst>
              <a:ext uri="{FF2B5EF4-FFF2-40B4-BE49-F238E27FC236}">
                <a16:creationId xmlns:a16="http://schemas.microsoft.com/office/drawing/2014/main" id="{06B4A51D-81A1-4492-8300-AD597CCB75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ACDB70FE-71FD-4F6F-A901-3F7E3B6AF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0D070-1126-41AD-BB40-44A4D21DA6FB}" type="slidenum">
              <a:rPr lang="da-DK" smtClean="0"/>
              <a:t>‹#›</a:t>
            </a:fld>
            <a:endParaRPr lang="da-DK"/>
          </a:p>
        </p:txBody>
      </p:sp>
    </p:spTree>
    <p:extLst>
      <p:ext uri="{BB962C8B-B14F-4D97-AF65-F5344CB8AC3E}">
        <p14:creationId xmlns:p14="http://schemas.microsoft.com/office/powerpoint/2010/main" val="420698011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ransition spd="med">
    <p:push/>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375CBC-38B7-E24B-8C22-A6FE32CF75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B1D377-3F00-C442-88D4-DEC8B3EF44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ECE87A-440B-F347-9667-5B7E1EABAE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1F3459"/>
                </a:solidFill>
                <a:latin typeface="Verdana" panose="020B0604030504040204" pitchFamily="34" charset="0"/>
                <a:ea typeface="Verdana" panose="020B0604030504040204" pitchFamily="34" charset="0"/>
                <a:cs typeface="Verdana" panose="020B0604030504040204" pitchFamily="34" charset="0"/>
              </a:defRPr>
            </a:lvl1pPr>
          </a:lstStyle>
          <a:p>
            <a:fld id="{FCB2F705-3A52-7142-A932-75D562578DC0}" type="datetimeFigureOut">
              <a:rPr lang="en-US" smtClean="0"/>
              <a:pPr/>
              <a:t>10/25/2022</a:t>
            </a:fld>
            <a:endParaRPr lang="en-US"/>
          </a:p>
        </p:txBody>
      </p:sp>
      <p:sp>
        <p:nvSpPr>
          <p:cNvPr id="6" name="Slide Number Placeholder 5">
            <a:extLst>
              <a:ext uri="{FF2B5EF4-FFF2-40B4-BE49-F238E27FC236}">
                <a16:creationId xmlns:a16="http://schemas.microsoft.com/office/drawing/2014/main" id="{E0DBB4FF-E94E-414D-AF72-C42AFC78E0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1F3459"/>
                </a:solidFill>
                <a:latin typeface="Verdana" panose="020B0604030504040204" pitchFamily="34" charset="0"/>
                <a:ea typeface="Verdana" panose="020B0604030504040204" pitchFamily="34" charset="0"/>
                <a:cs typeface="Verdana" panose="020B0604030504040204" pitchFamily="34" charset="0"/>
              </a:defRPr>
            </a:lvl1pPr>
          </a:lstStyle>
          <a:p>
            <a:fld id="{6C9D9622-C054-A344-8FE2-CABC4536809A}" type="slidenum">
              <a:rPr lang="en-US" smtClean="0"/>
              <a:pPr/>
              <a:t>‹#›</a:t>
            </a:fld>
            <a:endParaRPr lang="en-US"/>
          </a:p>
        </p:txBody>
      </p:sp>
    </p:spTree>
    <p:extLst>
      <p:ext uri="{BB962C8B-B14F-4D97-AF65-F5344CB8AC3E}">
        <p14:creationId xmlns:p14="http://schemas.microsoft.com/office/powerpoint/2010/main" val="386802192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rgbClr val="1F3459"/>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rgbClr val="1F3459"/>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rgbClr val="1F3459"/>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rgbClr val="1F3459"/>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rgbClr val="1F3459"/>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rgbClr val="1F3459"/>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ogo color"/>
          <p:cNvSpPr/>
          <p:nvPr/>
        </p:nvSpPr>
        <p:spPr>
          <a:xfrm>
            <a:off x="252263" y="252001"/>
            <a:ext cx="420050" cy="612001"/>
          </a:xfrm>
          <a:custGeom>
            <a:avLst/>
            <a:gdLst/>
            <a:ahLst/>
            <a:cxnLst>
              <a:cxn ang="0">
                <a:pos x="wd2" y="hd2"/>
              </a:cxn>
              <a:cxn ang="5400000">
                <a:pos x="wd2" y="hd2"/>
              </a:cxn>
              <a:cxn ang="10800000">
                <a:pos x="wd2" y="hd2"/>
              </a:cxn>
              <a:cxn ang="16200000">
                <a:pos x="wd2" y="hd2"/>
              </a:cxn>
            </a:cxnLst>
            <a:rect l="0" t="0" r="r" b="b"/>
            <a:pathLst>
              <a:path w="21600" h="21600" extrusionOk="0">
                <a:moveTo>
                  <a:pt x="4597" y="18293"/>
                </a:moveTo>
                <a:cubicBezTo>
                  <a:pt x="10549" y="19881"/>
                  <a:pt x="11051" y="19881"/>
                  <a:pt x="17003" y="18293"/>
                </a:cubicBezTo>
                <a:cubicBezTo>
                  <a:pt x="17003" y="18293"/>
                  <a:pt x="17003" y="18293"/>
                  <a:pt x="21600" y="19949"/>
                </a:cubicBezTo>
                <a:cubicBezTo>
                  <a:pt x="21600" y="19949"/>
                  <a:pt x="21600" y="19949"/>
                  <a:pt x="17003" y="21600"/>
                </a:cubicBezTo>
                <a:cubicBezTo>
                  <a:pt x="11051" y="20016"/>
                  <a:pt x="10549" y="20016"/>
                  <a:pt x="4597" y="21600"/>
                </a:cubicBezTo>
                <a:cubicBezTo>
                  <a:pt x="4597" y="21600"/>
                  <a:pt x="4597" y="21600"/>
                  <a:pt x="0" y="19949"/>
                </a:cubicBezTo>
                <a:cubicBezTo>
                  <a:pt x="0" y="19949"/>
                  <a:pt x="0" y="19949"/>
                  <a:pt x="4597" y="18293"/>
                </a:cubicBezTo>
                <a:close/>
                <a:moveTo>
                  <a:pt x="4597" y="14200"/>
                </a:moveTo>
                <a:cubicBezTo>
                  <a:pt x="10549" y="15790"/>
                  <a:pt x="11051" y="15790"/>
                  <a:pt x="17003" y="14200"/>
                </a:cubicBezTo>
                <a:cubicBezTo>
                  <a:pt x="17003" y="14200"/>
                  <a:pt x="17003" y="14200"/>
                  <a:pt x="21600" y="15858"/>
                </a:cubicBezTo>
                <a:cubicBezTo>
                  <a:pt x="21600" y="15858"/>
                  <a:pt x="21600" y="15858"/>
                  <a:pt x="17003" y="17512"/>
                </a:cubicBezTo>
                <a:cubicBezTo>
                  <a:pt x="11051" y="15925"/>
                  <a:pt x="10549" y="15925"/>
                  <a:pt x="4597" y="17512"/>
                </a:cubicBezTo>
                <a:cubicBezTo>
                  <a:pt x="4597" y="17512"/>
                  <a:pt x="4597" y="17512"/>
                  <a:pt x="0" y="15858"/>
                </a:cubicBezTo>
                <a:cubicBezTo>
                  <a:pt x="0" y="15858"/>
                  <a:pt x="0" y="15858"/>
                  <a:pt x="4597" y="14200"/>
                </a:cubicBezTo>
                <a:close/>
                <a:moveTo>
                  <a:pt x="4597" y="10111"/>
                </a:moveTo>
                <a:cubicBezTo>
                  <a:pt x="10549" y="11702"/>
                  <a:pt x="11051" y="11702"/>
                  <a:pt x="17003" y="10111"/>
                </a:cubicBezTo>
                <a:cubicBezTo>
                  <a:pt x="17003" y="10111"/>
                  <a:pt x="17003" y="10111"/>
                  <a:pt x="21600" y="11769"/>
                </a:cubicBezTo>
                <a:cubicBezTo>
                  <a:pt x="21600" y="11769"/>
                  <a:pt x="21600" y="11769"/>
                  <a:pt x="17003" y="13423"/>
                </a:cubicBezTo>
                <a:cubicBezTo>
                  <a:pt x="11051" y="11837"/>
                  <a:pt x="10549" y="11837"/>
                  <a:pt x="4597" y="13423"/>
                </a:cubicBezTo>
                <a:cubicBezTo>
                  <a:pt x="4597" y="13423"/>
                  <a:pt x="4597" y="13423"/>
                  <a:pt x="0" y="11769"/>
                </a:cubicBezTo>
                <a:cubicBezTo>
                  <a:pt x="0" y="11769"/>
                  <a:pt x="0" y="11769"/>
                  <a:pt x="4597" y="10111"/>
                </a:cubicBezTo>
                <a:close/>
                <a:moveTo>
                  <a:pt x="2971" y="918"/>
                </a:moveTo>
                <a:lnTo>
                  <a:pt x="2971" y="6926"/>
                </a:lnTo>
                <a:cubicBezTo>
                  <a:pt x="2971" y="6926"/>
                  <a:pt x="2971" y="6926"/>
                  <a:pt x="3980" y="6926"/>
                </a:cubicBezTo>
                <a:cubicBezTo>
                  <a:pt x="4430" y="6926"/>
                  <a:pt x="4695" y="6878"/>
                  <a:pt x="4903" y="6708"/>
                </a:cubicBezTo>
                <a:cubicBezTo>
                  <a:pt x="5220" y="6447"/>
                  <a:pt x="5249" y="5917"/>
                  <a:pt x="5249" y="4849"/>
                </a:cubicBezTo>
                <a:cubicBezTo>
                  <a:pt x="5249" y="4849"/>
                  <a:pt x="5249" y="4849"/>
                  <a:pt x="5249" y="2990"/>
                </a:cubicBezTo>
                <a:cubicBezTo>
                  <a:pt x="5249" y="1926"/>
                  <a:pt x="5220" y="1396"/>
                  <a:pt x="4903" y="1135"/>
                </a:cubicBezTo>
                <a:cubicBezTo>
                  <a:pt x="4695" y="965"/>
                  <a:pt x="4430" y="918"/>
                  <a:pt x="3980" y="918"/>
                </a:cubicBezTo>
                <a:cubicBezTo>
                  <a:pt x="3980" y="918"/>
                  <a:pt x="3980" y="918"/>
                  <a:pt x="2971" y="918"/>
                </a:cubicBezTo>
                <a:close/>
                <a:moveTo>
                  <a:pt x="8068" y="0"/>
                </a:moveTo>
                <a:cubicBezTo>
                  <a:pt x="8068" y="0"/>
                  <a:pt x="8068" y="0"/>
                  <a:pt x="13456" y="0"/>
                </a:cubicBezTo>
                <a:cubicBezTo>
                  <a:pt x="13542" y="0"/>
                  <a:pt x="13594" y="16"/>
                  <a:pt x="13635" y="44"/>
                </a:cubicBezTo>
                <a:cubicBezTo>
                  <a:pt x="13669" y="67"/>
                  <a:pt x="13698" y="103"/>
                  <a:pt x="13698" y="162"/>
                </a:cubicBezTo>
                <a:cubicBezTo>
                  <a:pt x="13698" y="162"/>
                  <a:pt x="13698" y="162"/>
                  <a:pt x="13698" y="827"/>
                </a:cubicBezTo>
                <a:cubicBezTo>
                  <a:pt x="13698" y="886"/>
                  <a:pt x="13669" y="922"/>
                  <a:pt x="13635" y="945"/>
                </a:cubicBezTo>
                <a:cubicBezTo>
                  <a:pt x="13594" y="973"/>
                  <a:pt x="13542" y="989"/>
                  <a:pt x="13456" y="989"/>
                </a:cubicBezTo>
                <a:cubicBezTo>
                  <a:pt x="13456" y="989"/>
                  <a:pt x="13456" y="989"/>
                  <a:pt x="11731" y="989"/>
                </a:cubicBezTo>
                <a:cubicBezTo>
                  <a:pt x="11731" y="989"/>
                  <a:pt x="11731" y="989"/>
                  <a:pt x="11731" y="7681"/>
                </a:cubicBezTo>
                <a:cubicBezTo>
                  <a:pt x="11731" y="7740"/>
                  <a:pt x="11708" y="7776"/>
                  <a:pt x="11667" y="7800"/>
                </a:cubicBezTo>
                <a:cubicBezTo>
                  <a:pt x="11633" y="7827"/>
                  <a:pt x="11581" y="7843"/>
                  <a:pt x="11494" y="7843"/>
                </a:cubicBezTo>
                <a:cubicBezTo>
                  <a:pt x="11494" y="7843"/>
                  <a:pt x="11494" y="7843"/>
                  <a:pt x="10029" y="7843"/>
                </a:cubicBezTo>
                <a:cubicBezTo>
                  <a:pt x="9943" y="7843"/>
                  <a:pt x="9891" y="7827"/>
                  <a:pt x="9850" y="7800"/>
                </a:cubicBezTo>
                <a:cubicBezTo>
                  <a:pt x="9810" y="7776"/>
                  <a:pt x="9787" y="7740"/>
                  <a:pt x="9787" y="7681"/>
                </a:cubicBezTo>
                <a:cubicBezTo>
                  <a:pt x="9787" y="7681"/>
                  <a:pt x="9787" y="7681"/>
                  <a:pt x="9787" y="989"/>
                </a:cubicBezTo>
                <a:cubicBezTo>
                  <a:pt x="9787" y="989"/>
                  <a:pt x="9787" y="989"/>
                  <a:pt x="8068" y="989"/>
                </a:cubicBezTo>
                <a:cubicBezTo>
                  <a:pt x="7981" y="989"/>
                  <a:pt x="7929" y="973"/>
                  <a:pt x="7889" y="945"/>
                </a:cubicBezTo>
                <a:cubicBezTo>
                  <a:pt x="7849" y="922"/>
                  <a:pt x="7825" y="886"/>
                  <a:pt x="7825" y="827"/>
                </a:cubicBezTo>
                <a:cubicBezTo>
                  <a:pt x="7825" y="827"/>
                  <a:pt x="7825" y="827"/>
                  <a:pt x="7825" y="162"/>
                </a:cubicBezTo>
                <a:cubicBezTo>
                  <a:pt x="7825" y="103"/>
                  <a:pt x="7849" y="67"/>
                  <a:pt x="7889" y="44"/>
                </a:cubicBezTo>
                <a:cubicBezTo>
                  <a:pt x="7929" y="16"/>
                  <a:pt x="7981" y="0"/>
                  <a:pt x="8068" y="0"/>
                </a:cubicBezTo>
                <a:close/>
                <a:moveTo>
                  <a:pt x="1390" y="0"/>
                </a:moveTo>
                <a:cubicBezTo>
                  <a:pt x="1390" y="0"/>
                  <a:pt x="1390" y="0"/>
                  <a:pt x="4257" y="0"/>
                </a:cubicBezTo>
                <a:cubicBezTo>
                  <a:pt x="5370" y="0"/>
                  <a:pt x="6051" y="174"/>
                  <a:pt x="6466" y="538"/>
                </a:cubicBezTo>
                <a:cubicBezTo>
                  <a:pt x="7072" y="1036"/>
                  <a:pt x="7089" y="1843"/>
                  <a:pt x="7089" y="3077"/>
                </a:cubicBezTo>
                <a:cubicBezTo>
                  <a:pt x="7089" y="3077"/>
                  <a:pt x="7089" y="3077"/>
                  <a:pt x="7089" y="4766"/>
                </a:cubicBezTo>
                <a:cubicBezTo>
                  <a:pt x="7089" y="6000"/>
                  <a:pt x="7072" y="6807"/>
                  <a:pt x="6466" y="7305"/>
                </a:cubicBezTo>
                <a:cubicBezTo>
                  <a:pt x="6051" y="7669"/>
                  <a:pt x="5370" y="7843"/>
                  <a:pt x="4257" y="7843"/>
                </a:cubicBezTo>
                <a:cubicBezTo>
                  <a:pt x="4257" y="7843"/>
                  <a:pt x="4257" y="7843"/>
                  <a:pt x="1390" y="7843"/>
                </a:cubicBezTo>
                <a:cubicBezTo>
                  <a:pt x="1304" y="7843"/>
                  <a:pt x="1252" y="7827"/>
                  <a:pt x="1217" y="7800"/>
                </a:cubicBezTo>
                <a:cubicBezTo>
                  <a:pt x="1177" y="7776"/>
                  <a:pt x="1154" y="7740"/>
                  <a:pt x="1154" y="7681"/>
                </a:cubicBezTo>
                <a:cubicBezTo>
                  <a:pt x="1154" y="7681"/>
                  <a:pt x="1154" y="7681"/>
                  <a:pt x="1154" y="162"/>
                </a:cubicBezTo>
                <a:cubicBezTo>
                  <a:pt x="1154" y="103"/>
                  <a:pt x="1177" y="67"/>
                  <a:pt x="1217" y="44"/>
                </a:cubicBezTo>
                <a:cubicBezTo>
                  <a:pt x="1252" y="16"/>
                  <a:pt x="1304" y="0"/>
                  <a:pt x="1390" y="0"/>
                </a:cubicBezTo>
                <a:close/>
                <a:moveTo>
                  <a:pt x="14706" y="0"/>
                </a:moveTo>
                <a:cubicBezTo>
                  <a:pt x="14706" y="0"/>
                  <a:pt x="14706" y="0"/>
                  <a:pt x="16045" y="0"/>
                </a:cubicBezTo>
                <a:cubicBezTo>
                  <a:pt x="16131" y="0"/>
                  <a:pt x="16183" y="16"/>
                  <a:pt x="16224" y="44"/>
                </a:cubicBezTo>
                <a:cubicBezTo>
                  <a:pt x="16264" y="67"/>
                  <a:pt x="16287" y="103"/>
                  <a:pt x="16287" y="162"/>
                </a:cubicBezTo>
                <a:cubicBezTo>
                  <a:pt x="16287" y="162"/>
                  <a:pt x="16287" y="162"/>
                  <a:pt x="16287" y="5712"/>
                </a:cubicBezTo>
                <a:cubicBezTo>
                  <a:pt x="16287" y="6314"/>
                  <a:pt x="16368" y="6646"/>
                  <a:pt x="16627" y="6844"/>
                </a:cubicBezTo>
                <a:cubicBezTo>
                  <a:pt x="16818" y="6990"/>
                  <a:pt x="17072" y="7053"/>
                  <a:pt x="17406" y="7053"/>
                </a:cubicBezTo>
                <a:cubicBezTo>
                  <a:pt x="17776" y="7053"/>
                  <a:pt x="18041" y="6982"/>
                  <a:pt x="18226" y="6844"/>
                </a:cubicBezTo>
                <a:cubicBezTo>
                  <a:pt x="18503" y="6638"/>
                  <a:pt x="18566" y="6294"/>
                  <a:pt x="18566" y="5712"/>
                </a:cubicBezTo>
                <a:cubicBezTo>
                  <a:pt x="18566" y="5712"/>
                  <a:pt x="18566" y="5712"/>
                  <a:pt x="18566" y="162"/>
                </a:cubicBezTo>
                <a:cubicBezTo>
                  <a:pt x="18566" y="103"/>
                  <a:pt x="18589" y="67"/>
                  <a:pt x="18630" y="44"/>
                </a:cubicBezTo>
                <a:cubicBezTo>
                  <a:pt x="18664" y="16"/>
                  <a:pt x="18722" y="0"/>
                  <a:pt x="18803" y="0"/>
                </a:cubicBezTo>
                <a:cubicBezTo>
                  <a:pt x="18803" y="0"/>
                  <a:pt x="18803" y="0"/>
                  <a:pt x="20147" y="0"/>
                </a:cubicBezTo>
                <a:cubicBezTo>
                  <a:pt x="20234" y="0"/>
                  <a:pt x="20286" y="16"/>
                  <a:pt x="20320" y="44"/>
                </a:cubicBezTo>
                <a:cubicBezTo>
                  <a:pt x="20361" y="67"/>
                  <a:pt x="20384" y="103"/>
                  <a:pt x="20384" y="162"/>
                </a:cubicBezTo>
                <a:cubicBezTo>
                  <a:pt x="20384" y="162"/>
                  <a:pt x="20384" y="162"/>
                  <a:pt x="20384" y="5716"/>
                </a:cubicBezTo>
                <a:cubicBezTo>
                  <a:pt x="20384" y="6464"/>
                  <a:pt x="20257" y="6962"/>
                  <a:pt x="19732" y="7382"/>
                </a:cubicBezTo>
                <a:cubicBezTo>
                  <a:pt x="19287" y="7738"/>
                  <a:pt x="18560" y="7943"/>
                  <a:pt x="17430" y="7943"/>
                </a:cubicBezTo>
                <a:cubicBezTo>
                  <a:pt x="16316" y="7943"/>
                  <a:pt x="15583" y="7750"/>
                  <a:pt x="15093" y="7382"/>
                </a:cubicBezTo>
                <a:cubicBezTo>
                  <a:pt x="14625" y="7030"/>
                  <a:pt x="14469" y="6523"/>
                  <a:pt x="14469" y="5716"/>
                </a:cubicBezTo>
                <a:cubicBezTo>
                  <a:pt x="14469" y="5716"/>
                  <a:pt x="14469" y="5716"/>
                  <a:pt x="14469" y="162"/>
                </a:cubicBezTo>
                <a:cubicBezTo>
                  <a:pt x="14469" y="103"/>
                  <a:pt x="14493" y="67"/>
                  <a:pt x="14527" y="44"/>
                </a:cubicBezTo>
                <a:cubicBezTo>
                  <a:pt x="14568" y="16"/>
                  <a:pt x="14620" y="0"/>
                  <a:pt x="14706" y="0"/>
                </a:cubicBezTo>
                <a:close/>
              </a:path>
            </a:pathLst>
          </a:custGeom>
          <a:solidFill>
            <a:schemeClr val="accent1"/>
          </a:solidFill>
          <a:ln w="12700">
            <a:miter lim="400000"/>
          </a:ln>
        </p:spPr>
        <p:txBody>
          <a:bodyPr lIns="46799" tIns="46799" rIns="46799" bIns="46799"/>
          <a:lstStyle/>
          <a:p>
            <a:pPr>
              <a:defRPr>
                <a:latin typeface="Verdana"/>
                <a:ea typeface="Verdana"/>
                <a:cs typeface="Verdana"/>
                <a:sym typeface="Verdana"/>
              </a:defRPr>
            </a:pPr>
            <a:endParaRPr sz="1800"/>
          </a:p>
        </p:txBody>
      </p:sp>
      <p:sp>
        <p:nvSpPr>
          <p:cNvPr id="3" name="Bottom bar"/>
          <p:cNvSpPr/>
          <p:nvPr/>
        </p:nvSpPr>
        <p:spPr>
          <a:xfrm>
            <a:off x="0" y="6541200"/>
            <a:ext cx="12205914" cy="316801"/>
          </a:xfrm>
          <a:prstGeom prst="rect">
            <a:avLst/>
          </a:prstGeom>
          <a:solidFill>
            <a:schemeClr val="accent1"/>
          </a:solidFill>
          <a:ln w="12700">
            <a:miter lim="400000"/>
          </a:ln>
        </p:spPr>
        <p:txBody>
          <a:bodyPr lIns="46799" tIns="46799" rIns="46799" bIns="46799" anchor="ctr"/>
          <a:lstStyle/>
          <a:p>
            <a:pPr algn="ctr">
              <a:spcBef>
                <a:spcPts val="400"/>
              </a:spcBef>
              <a:defRPr>
                <a:solidFill>
                  <a:srgbClr val="FFFFFF"/>
                </a:solidFill>
              </a:defRPr>
            </a:pPr>
            <a:endParaRPr sz="1800"/>
          </a:p>
        </p:txBody>
      </p:sp>
      <p:sp>
        <p:nvSpPr>
          <p:cNvPr id="4" name="UserProfile.Offices.Workarea_{{DocumentLanguage}}text"/>
          <p:cNvSpPr txBox="1"/>
          <p:nvPr/>
        </p:nvSpPr>
        <p:spPr>
          <a:xfrm>
            <a:off x="1776576" y="6645738"/>
            <a:ext cx="3400614" cy="107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spcBef>
                <a:spcPts val="0"/>
              </a:spcBef>
              <a:defRPr sz="700" b="1">
                <a:solidFill>
                  <a:srgbClr val="FFFFFF"/>
                </a:solidFill>
              </a:defRPr>
            </a:lvl1pPr>
          </a:lstStyle>
          <a:p>
            <a:r>
              <a:rPr sz="700"/>
              <a:t>DTU Health Technology</a:t>
            </a:r>
          </a:p>
        </p:txBody>
      </p:sp>
      <p:sp>
        <p:nvSpPr>
          <p:cNvPr id="5" name="Form.PresentationTitletext"/>
          <p:cNvSpPr txBox="1"/>
          <p:nvPr/>
        </p:nvSpPr>
        <p:spPr>
          <a:xfrm>
            <a:off x="5596979" y="6645738"/>
            <a:ext cx="5501681" cy="107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r">
              <a:spcBef>
                <a:spcPts val="400"/>
              </a:spcBef>
              <a:defRPr sz="700">
                <a:solidFill>
                  <a:srgbClr val="FFFFFF"/>
                </a:solidFill>
              </a:defRPr>
            </a:lvl1pPr>
          </a:lstStyle>
          <a:p>
            <a:r>
              <a:rPr sz="700"/>
              <a:t>Section for Bioinformatics</a:t>
            </a:r>
          </a:p>
        </p:txBody>
      </p:sp>
      <p:sp>
        <p:nvSpPr>
          <p:cNvPr id="6" name="Top bar"/>
          <p:cNvSpPr/>
          <p:nvPr/>
        </p:nvSpPr>
        <p:spPr>
          <a:xfrm>
            <a:off x="0" y="-1"/>
            <a:ext cx="12205914" cy="50402"/>
          </a:xfrm>
          <a:prstGeom prst="rect">
            <a:avLst/>
          </a:prstGeom>
          <a:solidFill>
            <a:schemeClr val="accent1"/>
          </a:solidFill>
          <a:ln w="12700">
            <a:miter lim="400000"/>
          </a:ln>
        </p:spPr>
        <p:txBody>
          <a:bodyPr lIns="46799" tIns="46799" rIns="46799" bIns="46799" anchor="ctr"/>
          <a:lstStyle/>
          <a:p>
            <a:pPr algn="ctr">
              <a:spcBef>
                <a:spcPts val="400"/>
              </a:spcBef>
              <a:defRPr>
                <a:solidFill>
                  <a:srgbClr val="FFFFFF"/>
                </a:solidFill>
              </a:defRPr>
            </a:pPr>
            <a:endParaRPr sz="1800"/>
          </a:p>
        </p:txBody>
      </p:sp>
      <p:sp>
        <p:nvSpPr>
          <p:cNvPr id="7" name="Slide Number"/>
          <p:cNvSpPr txBox="1">
            <a:spLocks noGrp="1"/>
          </p:cNvSpPr>
          <p:nvPr>
            <p:ph type="sldNum" sz="quarter" idx="2"/>
          </p:nvPr>
        </p:nvSpPr>
        <p:spPr>
          <a:xfrm>
            <a:off x="11518449" y="6645739"/>
            <a:ext cx="110608" cy="107722"/>
          </a:xfrm>
          <a:prstGeom prst="rect">
            <a:avLst/>
          </a:prstGeom>
          <a:ln w="12700">
            <a:miter lim="400000"/>
          </a:ln>
        </p:spPr>
        <p:txBody>
          <a:bodyPr wrap="none" lIns="0" tIns="0" rIns="0" bIns="0" anchor="ctr">
            <a:spAutoFit/>
          </a:bodyPr>
          <a:lstStyle>
            <a:lvl1pPr>
              <a:spcBef>
                <a:spcPts val="400"/>
              </a:spcBef>
              <a:defRPr sz="700" b="1">
                <a:solidFill>
                  <a:srgbClr val="FFFFFF"/>
                </a:solidFill>
              </a:defRPr>
            </a:lvl1pPr>
          </a:lstStyle>
          <a:p>
            <a:fld id="{86CB4B4D-7CA3-9044-876B-883B54F8677D}" type="slidenum">
              <a:t>‹#›</a:t>
            </a:fld>
            <a:endParaRPr/>
          </a:p>
        </p:txBody>
      </p:sp>
      <p:sp>
        <p:nvSpPr>
          <p:cNvPr id="8" name="Title Text"/>
          <p:cNvSpPr txBox="1">
            <a:spLocks noGrp="1"/>
          </p:cNvSpPr>
          <p:nvPr>
            <p:ph type="title"/>
          </p:nvPr>
        </p:nvSpPr>
        <p:spPr>
          <a:xfrm>
            <a:off x="609600" y="0"/>
            <a:ext cx="10972800" cy="14176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p>
            <a:r>
              <a:t>Title Text</a:t>
            </a:r>
          </a:p>
        </p:txBody>
      </p:sp>
      <p:sp>
        <p:nvSpPr>
          <p:cNvPr id="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3442614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transition spd="med"/>
  <p:txStyles>
    <p:titleStyle>
      <a:lvl1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mj-lt"/>
          <a:ea typeface="+mj-ea"/>
          <a:cs typeface="+mj-cs"/>
          <a:sym typeface="Arial"/>
        </a:defRPr>
      </a:lvl5pPr>
      <a:lvl6pPr marL="0" marR="0" indent="457200" algn="l"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mj-lt"/>
          <a:ea typeface="+mj-ea"/>
          <a:cs typeface="+mj-cs"/>
          <a:sym typeface="Arial"/>
        </a:defRPr>
      </a:lvl6pPr>
      <a:lvl7pPr marL="0" marR="0" indent="914400" algn="l"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mj-lt"/>
          <a:ea typeface="+mj-ea"/>
          <a:cs typeface="+mj-cs"/>
          <a:sym typeface="Arial"/>
        </a:defRPr>
      </a:lvl7pPr>
      <a:lvl8pPr marL="0" marR="0" indent="1371600" algn="l"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mj-lt"/>
          <a:ea typeface="+mj-ea"/>
          <a:cs typeface="+mj-cs"/>
          <a:sym typeface="Arial"/>
        </a:defRPr>
      </a:lvl8pPr>
      <a:lvl9pPr marL="0" marR="0" indent="1828800" algn="l" defTabSz="914400" rtl="0" latinLnBrk="0">
        <a:lnSpc>
          <a:spcPct val="100000"/>
        </a:lnSpc>
        <a:spcBef>
          <a:spcPts val="0"/>
        </a:spcBef>
        <a:spcAft>
          <a:spcPts val="0"/>
        </a:spcAft>
        <a:buClrTx/>
        <a:buSzTx/>
        <a:buFontTx/>
        <a:buNone/>
        <a:tabLst/>
        <a:defRPr sz="3000" b="1" i="0" u="none" strike="noStrike" cap="none" spc="0" baseline="0">
          <a:solidFill>
            <a:srgbClr val="000000"/>
          </a:solidFill>
          <a:uFillTx/>
          <a:latin typeface="+mj-lt"/>
          <a:ea typeface="+mj-ea"/>
          <a:cs typeface="+mj-cs"/>
          <a:sym typeface="Arial"/>
        </a:defRPr>
      </a:lvl9pPr>
    </p:titleStyle>
    <p:bodyStyle>
      <a:lvl1pPr marL="198000" marR="0" indent="-198000" algn="l" defTabSz="914400" rtl="0" latinLnBrk="0">
        <a:lnSpc>
          <a:spcPct val="100000"/>
        </a:lnSpc>
        <a:spcBef>
          <a:spcPts val="40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Arial"/>
        </a:defRPr>
      </a:lvl1pPr>
      <a:lvl2pPr marL="414000" marR="0" indent="-198000" algn="l" defTabSz="914400" rtl="0" latinLnBrk="0">
        <a:lnSpc>
          <a:spcPct val="100000"/>
        </a:lnSpc>
        <a:spcBef>
          <a:spcPts val="40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Arial"/>
        </a:defRPr>
      </a:lvl2pPr>
      <a:lvl3pPr marL="615600" marR="0" indent="-198000" algn="l" defTabSz="914400" rtl="0" latinLnBrk="0">
        <a:lnSpc>
          <a:spcPct val="100000"/>
        </a:lnSpc>
        <a:spcBef>
          <a:spcPts val="40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Arial"/>
        </a:defRPr>
      </a:lvl3pPr>
      <a:lvl4pPr marL="828000" marR="0" indent="-198000" algn="l" defTabSz="914400" rtl="0" latinLnBrk="0">
        <a:lnSpc>
          <a:spcPct val="100000"/>
        </a:lnSpc>
        <a:spcBef>
          <a:spcPts val="40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Arial"/>
        </a:defRPr>
      </a:lvl4pPr>
      <a:lvl5pPr marL="1025999" marR="0" indent="-198000" algn="l" defTabSz="914400" rtl="0" latinLnBrk="0">
        <a:lnSpc>
          <a:spcPct val="100000"/>
        </a:lnSpc>
        <a:spcBef>
          <a:spcPts val="40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Arial"/>
        </a:defRPr>
      </a:lvl5pPr>
      <a:lvl6pPr marL="1025999" marR="0" indent="-198000" algn="l" defTabSz="914400" rtl="0" latinLnBrk="0">
        <a:lnSpc>
          <a:spcPct val="100000"/>
        </a:lnSpc>
        <a:spcBef>
          <a:spcPts val="40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Arial"/>
        </a:defRPr>
      </a:lvl6pPr>
      <a:lvl7pPr marL="1025999" marR="0" indent="-198000" algn="l" defTabSz="914400" rtl="0" latinLnBrk="0">
        <a:lnSpc>
          <a:spcPct val="100000"/>
        </a:lnSpc>
        <a:spcBef>
          <a:spcPts val="40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Arial"/>
        </a:defRPr>
      </a:lvl7pPr>
      <a:lvl8pPr marL="1025999" marR="0" indent="-198000" algn="l" defTabSz="914400" rtl="0" latinLnBrk="0">
        <a:lnSpc>
          <a:spcPct val="100000"/>
        </a:lnSpc>
        <a:spcBef>
          <a:spcPts val="40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Arial"/>
        </a:defRPr>
      </a:lvl8pPr>
      <a:lvl9pPr marL="1025999" marR="0" indent="-198000" algn="l" defTabSz="914400" rtl="0" latinLnBrk="0">
        <a:lnSpc>
          <a:spcPct val="100000"/>
        </a:lnSpc>
        <a:spcBef>
          <a:spcPts val="40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Arial"/>
        </a:defRPr>
      </a:lvl9pPr>
    </p:bodyStyle>
    <p:otherStyle>
      <a:lvl1pPr marL="0" marR="0" indent="0" algn="l" defTabSz="914400" rtl="0" latinLnBrk="0">
        <a:lnSpc>
          <a:spcPct val="100000"/>
        </a:lnSpc>
        <a:spcBef>
          <a:spcPts val="400"/>
        </a:spcBef>
        <a:spcAft>
          <a:spcPts val="0"/>
        </a:spcAft>
        <a:buClrTx/>
        <a:buSzTx/>
        <a:buFontTx/>
        <a:buNone/>
        <a:tabLst/>
        <a:defRPr sz="700" b="1" i="0" u="none" strike="noStrike" cap="none" spc="0" baseline="0">
          <a:solidFill>
            <a:schemeClr val="tx1"/>
          </a:solidFill>
          <a:uFillTx/>
          <a:latin typeface="+mn-lt"/>
          <a:ea typeface="+mn-ea"/>
          <a:cs typeface="+mn-cs"/>
          <a:sym typeface="Arial"/>
        </a:defRPr>
      </a:lvl1pPr>
      <a:lvl2pPr marL="0" marR="0" indent="457200" algn="l" defTabSz="914400" rtl="0" latinLnBrk="0">
        <a:lnSpc>
          <a:spcPct val="100000"/>
        </a:lnSpc>
        <a:spcBef>
          <a:spcPts val="400"/>
        </a:spcBef>
        <a:spcAft>
          <a:spcPts val="0"/>
        </a:spcAft>
        <a:buClrTx/>
        <a:buSzTx/>
        <a:buFontTx/>
        <a:buNone/>
        <a:tabLst/>
        <a:defRPr sz="700" b="1" i="0" u="none" strike="noStrike" cap="none" spc="0" baseline="0">
          <a:solidFill>
            <a:schemeClr val="tx1"/>
          </a:solidFill>
          <a:uFillTx/>
          <a:latin typeface="+mn-lt"/>
          <a:ea typeface="+mn-ea"/>
          <a:cs typeface="+mn-cs"/>
          <a:sym typeface="Arial"/>
        </a:defRPr>
      </a:lvl2pPr>
      <a:lvl3pPr marL="0" marR="0" indent="914400" algn="l" defTabSz="914400" rtl="0" latinLnBrk="0">
        <a:lnSpc>
          <a:spcPct val="100000"/>
        </a:lnSpc>
        <a:spcBef>
          <a:spcPts val="400"/>
        </a:spcBef>
        <a:spcAft>
          <a:spcPts val="0"/>
        </a:spcAft>
        <a:buClrTx/>
        <a:buSzTx/>
        <a:buFontTx/>
        <a:buNone/>
        <a:tabLst/>
        <a:defRPr sz="700" b="1" i="0" u="none" strike="noStrike" cap="none" spc="0" baseline="0">
          <a:solidFill>
            <a:schemeClr val="tx1"/>
          </a:solidFill>
          <a:uFillTx/>
          <a:latin typeface="+mn-lt"/>
          <a:ea typeface="+mn-ea"/>
          <a:cs typeface="+mn-cs"/>
          <a:sym typeface="Arial"/>
        </a:defRPr>
      </a:lvl3pPr>
      <a:lvl4pPr marL="0" marR="0" indent="1371600" algn="l" defTabSz="914400" rtl="0" latinLnBrk="0">
        <a:lnSpc>
          <a:spcPct val="100000"/>
        </a:lnSpc>
        <a:spcBef>
          <a:spcPts val="400"/>
        </a:spcBef>
        <a:spcAft>
          <a:spcPts val="0"/>
        </a:spcAft>
        <a:buClrTx/>
        <a:buSzTx/>
        <a:buFontTx/>
        <a:buNone/>
        <a:tabLst/>
        <a:defRPr sz="700" b="1" i="0" u="none" strike="noStrike" cap="none" spc="0" baseline="0">
          <a:solidFill>
            <a:schemeClr val="tx1"/>
          </a:solidFill>
          <a:uFillTx/>
          <a:latin typeface="+mn-lt"/>
          <a:ea typeface="+mn-ea"/>
          <a:cs typeface="+mn-cs"/>
          <a:sym typeface="Arial"/>
        </a:defRPr>
      </a:lvl4pPr>
      <a:lvl5pPr marL="0" marR="0" indent="1828800" algn="l" defTabSz="914400" rtl="0" latinLnBrk="0">
        <a:lnSpc>
          <a:spcPct val="100000"/>
        </a:lnSpc>
        <a:spcBef>
          <a:spcPts val="400"/>
        </a:spcBef>
        <a:spcAft>
          <a:spcPts val="0"/>
        </a:spcAft>
        <a:buClrTx/>
        <a:buSzTx/>
        <a:buFontTx/>
        <a:buNone/>
        <a:tabLst/>
        <a:defRPr sz="700" b="1" i="0" u="none" strike="noStrike" cap="none" spc="0" baseline="0">
          <a:solidFill>
            <a:schemeClr val="tx1"/>
          </a:solidFill>
          <a:uFillTx/>
          <a:latin typeface="+mn-lt"/>
          <a:ea typeface="+mn-ea"/>
          <a:cs typeface="+mn-cs"/>
          <a:sym typeface="Arial"/>
        </a:defRPr>
      </a:lvl5pPr>
      <a:lvl6pPr marL="0" marR="0" indent="2286000" algn="l" defTabSz="914400" rtl="0" latinLnBrk="0">
        <a:lnSpc>
          <a:spcPct val="100000"/>
        </a:lnSpc>
        <a:spcBef>
          <a:spcPts val="400"/>
        </a:spcBef>
        <a:spcAft>
          <a:spcPts val="0"/>
        </a:spcAft>
        <a:buClrTx/>
        <a:buSzTx/>
        <a:buFontTx/>
        <a:buNone/>
        <a:tabLst/>
        <a:defRPr sz="700" b="1" i="0" u="none" strike="noStrike" cap="none" spc="0" baseline="0">
          <a:solidFill>
            <a:schemeClr val="tx1"/>
          </a:solidFill>
          <a:uFillTx/>
          <a:latin typeface="+mn-lt"/>
          <a:ea typeface="+mn-ea"/>
          <a:cs typeface="+mn-cs"/>
          <a:sym typeface="Arial"/>
        </a:defRPr>
      </a:lvl6pPr>
      <a:lvl7pPr marL="0" marR="0" indent="2743200" algn="l" defTabSz="914400" rtl="0" latinLnBrk="0">
        <a:lnSpc>
          <a:spcPct val="100000"/>
        </a:lnSpc>
        <a:spcBef>
          <a:spcPts val="400"/>
        </a:spcBef>
        <a:spcAft>
          <a:spcPts val="0"/>
        </a:spcAft>
        <a:buClrTx/>
        <a:buSzTx/>
        <a:buFontTx/>
        <a:buNone/>
        <a:tabLst/>
        <a:defRPr sz="700" b="1" i="0" u="none" strike="noStrike" cap="none" spc="0" baseline="0">
          <a:solidFill>
            <a:schemeClr val="tx1"/>
          </a:solidFill>
          <a:uFillTx/>
          <a:latin typeface="+mn-lt"/>
          <a:ea typeface="+mn-ea"/>
          <a:cs typeface="+mn-cs"/>
          <a:sym typeface="Arial"/>
        </a:defRPr>
      </a:lvl7pPr>
      <a:lvl8pPr marL="0" marR="0" indent="3200400" algn="l" defTabSz="914400" rtl="0" latinLnBrk="0">
        <a:lnSpc>
          <a:spcPct val="100000"/>
        </a:lnSpc>
        <a:spcBef>
          <a:spcPts val="400"/>
        </a:spcBef>
        <a:spcAft>
          <a:spcPts val="0"/>
        </a:spcAft>
        <a:buClrTx/>
        <a:buSzTx/>
        <a:buFontTx/>
        <a:buNone/>
        <a:tabLst/>
        <a:defRPr sz="700" b="1" i="0" u="none" strike="noStrike" cap="none" spc="0" baseline="0">
          <a:solidFill>
            <a:schemeClr val="tx1"/>
          </a:solidFill>
          <a:uFillTx/>
          <a:latin typeface="+mn-lt"/>
          <a:ea typeface="+mn-ea"/>
          <a:cs typeface="+mn-cs"/>
          <a:sym typeface="Arial"/>
        </a:defRPr>
      </a:lvl8pPr>
      <a:lvl9pPr marL="0" marR="0" indent="3657600" algn="l" defTabSz="914400" rtl="0" latinLnBrk="0">
        <a:lnSpc>
          <a:spcPct val="100000"/>
        </a:lnSpc>
        <a:spcBef>
          <a:spcPts val="400"/>
        </a:spcBef>
        <a:spcAft>
          <a:spcPts val="0"/>
        </a:spcAft>
        <a:buClrTx/>
        <a:buSzTx/>
        <a:buFontTx/>
        <a:buNone/>
        <a:tabLst/>
        <a:defRPr sz="700" b="1"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4.xml"/><Relationship Id="rId5" Type="http://schemas.openxmlformats.org/officeDocument/2006/relationships/image" Target="../media/image32.pn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4.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5.jpeg"/><Relationship Id="rId9" Type="http://schemas.microsoft.com/office/2007/relationships/diagramDrawing" Target="../diagrams/drawing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9.xml"/><Relationship Id="rId5" Type="http://schemas.openxmlformats.org/officeDocument/2006/relationships/image" Target="../media/image40.jp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image" Target="../media/image34.png"/><Relationship Id="rId7"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43.tiff"/><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png"/><Relationship Id="rId9" Type="http://schemas.openxmlformats.org/officeDocument/2006/relationships/image" Target="../media/image46.jpe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9.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3.sv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image" Target="../media/image52.png"/><Relationship Id="rId5" Type="http://schemas.openxmlformats.org/officeDocument/2006/relationships/image" Target="../media/image51.tif"/><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9.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4.png"/><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57.jpg"/><Relationship Id="rId5" Type="http://schemas.openxmlformats.org/officeDocument/2006/relationships/image" Target="../media/image56.png"/><Relationship Id="rId4" Type="http://schemas.openxmlformats.org/officeDocument/2006/relationships/image" Target="../media/image55.jpe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4.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4.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4.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2" Type="http://schemas.openxmlformats.org/officeDocument/2006/relationships/image" Target="../media/image78.tif"/><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2" Type="http://schemas.openxmlformats.org/officeDocument/2006/relationships/image" Target="../media/image79.tif"/><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1.jpeg"/><Relationship Id="rId1" Type="http://schemas.openxmlformats.org/officeDocument/2006/relationships/slideLayout" Target="../slideLayouts/slideLayout54.xml"/><Relationship Id="rId4" Type="http://schemas.openxmlformats.org/officeDocument/2006/relationships/image" Target="../media/image81.t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6.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6.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46.xml"/><Relationship Id="rId6" Type="http://schemas.openxmlformats.org/officeDocument/2006/relationships/image" Target="../media/image83.png"/><Relationship Id="rId5" Type="http://schemas.openxmlformats.org/officeDocument/2006/relationships/image" Target="../media/image84.pn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0.png"/><Relationship Id="rId1" Type="http://schemas.openxmlformats.org/officeDocument/2006/relationships/slideLayout" Target="../slideLayouts/slideLayout46.xml"/><Relationship Id="rId6" Type="http://schemas.openxmlformats.org/officeDocument/2006/relationships/image" Target="../media/image88.png"/><Relationship Id="rId5" Type="http://schemas.openxmlformats.org/officeDocument/2006/relationships/image" Target="../media/image83.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image" Target="../media/image83.png"/><Relationship Id="rId5" Type="http://schemas.openxmlformats.org/officeDocument/2006/relationships/image" Target="../media/image91.sv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46.xml"/><Relationship Id="rId6" Type="http://schemas.openxmlformats.org/officeDocument/2006/relationships/image" Target="../media/image83.png"/><Relationship Id="rId5" Type="http://schemas.openxmlformats.org/officeDocument/2006/relationships/image" Target="../media/image91.sv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4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46.xml"/><Relationship Id="rId5" Type="http://schemas.openxmlformats.org/officeDocument/2006/relationships/image" Target="../media/image88.png"/><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82.png"/><Relationship Id="rId7" Type="http://schemas.openxmlformats.org/officeDocument/2006/relationships/diagramColors" Target="../diagrams/colors4.xml"/><Relationship Id="rId2" Type="http://schemas.openxmlformats.org/officeDocument/2006/relationships/notesSlide" Target="../notesSlides/notesSlide18.xml"/><Relationship Id="rId1" Type="http://schemas.openxmlformats.org/officeDocument/2006/relationships/slideLayout" Target="../slideLayouts/slideLayout46.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93.png"/><Relationship Id="rId4" Type="http://schemas.openxmlformats.org/officeDocument/2006/relationships/diagramData" Target="../diagrams/data4.xml"/><Relationship Id="rId9"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hyperlink" Target="https://www.ambientebio.it/societa/namaste-saluto-indiano-significato/" TargetMode="External"/><Relationship Id="rId2" Type="http://schemas.openxmlformats.org/officeDocument/2006/relationships/image" Target="../media/image94.jpg"/><Relationship Id="rId1" Type="http://schemas.openxmlformats.org/officeDocument/2006/relationships/slideLayout" Target="../slideLayouts/slideLayout46.xml"/><Relationship Id="rId5" Type="http://schemas.openxmlformats.org/officeDocument/2006/relationships/hyperlink" Target="https://creativecommons.org/licenses/by-nc-nd/3.0/" TargetMode="External"/><Relationship Id="rId4" Type="http://schemas.openxmlformats.org/officeDocument/2006/relationships/image" Target="../media/image95.jpe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304B"/>
        </a:solidFill>
        <a:effectLst/>
      </p:bgPr>
    </p:bg>
    <p:spTree>
      <p:nvGrpSpPr>
        <p:cNvPr id="1" name=""/>
        <p:cNvGrpSpPr/>
        <p:nvPr/>
      </p:nvGrpSpPr>
      <p:grpSpPr>
        <a:xfrm>
          <a:off x="0" y="0"/>
          <a:ext cx="0" cy="0"/>
          <a:chOff x="0" y="0"/>
          <a:chExt cx="0" cy="0"/>
        </a:xfrm>
      </p:grpSpPr>
      <p:pic>
        <p:nvPicPr>
          <p:cNvPr id="7" name="Picture 6" descr="A picture containing text, arthropod, invertebrate&#10;&#10;Description automatically generated">
            <a:extLst>
              <a:ext uri="{FF2B5EF4-FFF2-40B4-BE49-F238E27FC236}">
                <a16:creationId xmlns:a16="http://schemas.microsoft.com/office/drawing/2014/main" id="{FE601016-FD57-6852-8484-71B1E63B8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847" y="2887340"/>
            <a:ext cx="8266978" cy="5020811"/>
          </a:xfrm>
          <a:prstGeom prst="rect">
            <a:avLst/>
          </a:prstGeom>
        </p:spPr>
      </p:pic>
      <p:sp>
        <p:nvSpPr>
          <p:cNvPr id="8" name="TextBox 7">
            <a:extLst>
              <a:ext uri="{FF2B5EF4-FFF2-40B4-BE49-F238E27FC236}">
                <a16:creationId xmlns:a16="http://schemas.microsoft.com/office/drawing/2014/main" id="{04D540A2-CF67-AE01-5E52-BBEA369B3A1D}"/>
              </a:ext>
            </a:extLst>
          </p:cNvPr>
          <p:cNvSpPr txBox="1"/>
          <p:nvPr/>
        </p:nvSpPr>
        <p:spPr>
          <a:xfrm>
            <a:off x="381776" y="5457647"/>
            <a:ext cx="9936485" cy="1323439"/>
          </a:xfrm>
          <a:prstGeom prst="rect">
            <a:avLst/>
          </a:prstGeom>
          <a:noFill/>
        </p:spPr>
        <p:txBody>
          <a:bodyPr wrap="square" rtlCol="0">
            <a:spAutoFit/>
          </a:bodyPr>
          <a:lstStyle/>
          <a:p>
            <a:r>
              <a:rPr lang="da-DK" sz="4000" b="1" dirty="0">
                <a:solidFill>
                  <a:schemeClr val="bg1"/>
                </a:solidFill>
                <a:latin typeface="Open Sans" pitchFamily="2" charset="0"/>
                <a:ea typeface="Open Sans" pitchFamily="2" charset="0"/>
                <a:cs typeface="Open Sans" pitchFamily="2" charset="0"/>
              </a:rPr>
              <a:t>Digital Tech Summit 2022</a:t>
            </a:r>
            <a:br>
              <a:rPr lang="da-DK" sz="4000" b="1" dirty="0">
                <a:solidFill>
                  <a:schemeClr val="bg1"/>
                </a:solidFill>
                <a:latin typeface="Open Sans" pitchFamily="2" charset="0"/>
                <a:ea typeface="Open Sans" pitchFamily="2" charset="0"/>
                <a:cs typeface="Open Sans" pitchFamily="2" charset="0"/>
              </a:rPr>
            </a:br>
            <a:endParaRPr lang="da-DK" sz="4000" b="1" dirty="0">
              <a:solidFill>
                <a:schemeClr val="bg1"/>
              </a:solidFill>
              <a:latin typeface="Open Sans" pitchFamily="2" charset="0"/>
              <a:ea typeface="Open Sans" pitchFamily="2" charset="0"/>
              <a:cs typeface="Open Sans" pitchFamily="2" charset="0"/>
            </a:endParaRPr>
          </a:p>
        </p:txBody>
      </p:sp>
      <p:pic>
        <p:nvPicPr>
          <p:cNvPr id="14" name="Picture 13" descr="Shape&#10;&#10;Description automatically generated with low confidence">
            <a:extLst>
              <a:ext uri="{FF2B5EF4-FFF2-40B4-BE49-F238E27FC236}">
                <a16:creationId xmlns:a16="http://schemas.microsoft.com/office/drawing/2014/main" id="{5308CFF4-3F77-F7BA-7B7C-2F79FCCFA1C9}"/>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83508" y="413936"/>
            <a:ext cx="2146041" cy="2146041"/>
          </a:xfrm>
          <a:prstGeom prst="rect">
            <a:avLst/>
          </a:prstGeom>
        </p:spPr>
      </p:pic>
      <p:sp>
        <p:nvSpPr>
          <p:cNvPr id="4" name="TextBox 3">
            <a:extLst>
              <a:ext uri="{FF2B5EF4-FFF2-40B4-BE49-F238E27FC236}">
                <a16:creationId xmlns:a16="http://schemas.microsoft.com/office/drawing/2014/main" id="{B6322F3F-A9FD-4D0D-4DE9-AC2385DC56BB}"/>
              </a:ext>
            </a:extLst>
          </p:cNvPr>
          <p:cNvSpPr txBox="1"/>
          <p:nvPr/>
        </p:nvSpPr>
        <p:spPr>
          <a:xfrm>
            <a:off x="381777" y="932959"/>
            <a:ext cx="9936485" cy="4154984"/>
          </a:xfrm>
          <a:prstGeom prst="rect">
            <a:avLst/>
          </a:prstGeom>
          <a:noFill/>
        </p:spPr>
        <p:txBody>
          <a:bodyPr wrap="square" rtlCol="0">
            <a:spAutoFit/>
          </a:bodyPr>
          <a:lstStyle/>
          <a:p>
            <a:pPr algn="l"/>
            <a:r>
              <a:rPr lang="en-US" sz="4000" b="1" dirty="0">
                <a:solidFill>
                  <a:schemeClr val="bg1"/>
                </a:solidFill>
                <a:effectLst/>
                <a:latin typeface="Open Sans" pitchFamily="2" charset="0"/>
              </a:rPr>
              <a:t>Understanding health data</a:t>
            </a:r>
            <a:br>
              <a:rPr lang="en-US" sz="4000" b="1" dirty="0">
                <a:solidFill>
                  <a:schemeClr val="bg1"/>
                </a:solidFill>
                <a:effectLst/>
                <a:latin typeface="Open Sans" pitchFamily="2" charset="0"/>
              </a:rPr>
            </a:br>
            <a:r>
              <a:rPr lang="en-US" sz="3200" dirty="0">
                <a:solidFill>
                  <a:schemeClr val="bg1"/>
                </a:solidFill>
                <a:effectLst/>
                <a:latin typeface="Open Sans" pitchFamily="2" charset="0"/>
              </a:rPr>
              <a:t>Perspectives from epidemiology research</a:t>
            </a:r>
          </a:p>
          <a:p>
            <a:pPr algn="l"/>
            <a:br>
              <a:rPr lang="en-US" sz="3200" dirty="0">
                <a:solidFill>
                  <a:schemeClr val="bg1"/>
                </a:solidFill>
                <a:latin typeface="Open Sans" pitchFamily="2" charset="0"/>
              </a:rPr>
            </a:br>
            <a:endParaRPr lang="en-US" sz="3200" dirty="0">
              <a:solidFill>
                <a:schemeClr val="bg1"/>
              </a:solidFill>
              <a:effectLst/>
              <a:latin typeface="Open Sans" pitchFamily="2" charset="0"/>
            </a:endParaRPr>
          </a:p>
          <a:p>
            <a:pPr algn="l"/>
            <a:r>
              <a:rPr lang="en-US" sz="2000" dirty="0">
                <a:solidFill>
                  <a:schemeClr val="bg1"/>
                </a:solidFill>
                <a:effectLst/>
                <a:latin typeface="Open Sans" pitchFamily="2" charset="0"/>
              </a:rPr>
              <a:t>Session organized by</a:t>
            </a:r>
            <a:br>
              <a:rPr lang="en-US" sz="2000" dirty="0">
                <a:solidFill>
                  <a:schemeClr val="bg1"/>
                </a:solidFill>
                <a:effectLst/>
                <a:latin typeface="Open Sans" pitchFamily="2" charset="0"/>
              </a:rPr>
            </a:br>
            <a:r>
              <a:rPr lang="en-US" sz="2000" dirty="0">
                <a:solidFill>
                  <a:schemeClr val="bg1"/>
                </a:solidFill>
                <a:effectLst/>
                <a:latin typeface="Open Sans" pitchFamily="2" charset="0"/>
              </a:rPr>
              <a:t>PandemiX Center, Roskilde University</a:t>
            </a:r>
          </a:p>
          <a:p>
            <a:pPr algn="l"/>
            <a:br>
              <a:rPr lang="en-US" sz="4000" dirty="0">
                <a:solidFill>
                  <a:schemeClr val="bg1"/>
                </a:solidFill>
                <a:effectLst/>
                <a:latin typeface="Open Sans" pitchFamily="2" charset="0"/>
              </a:rPr>
            </a:br>
            <a:r>
              <a:rPr lang="en-US" sz="2400" dirty="0">
                <a:solidFill>
                  <a:schemeClr val="bg1"/>
                </a:solidFill>
                <a:effectLst/>
                <a:latin typeface="Open Sans" pitchFamily="2" charset="0"/>
              </a:rPr>
              <a:t>10:00 – 11:15</a:t>
            </a:r>
            <a:br>
              <a:rPr lang="en-US" sz="2400" dirty="0">
                <a:solidFill>
                  <a:schemeClr val="bg1"/>
                </a:solidFill>
                <a:effectLst/>
                <a:latin typeface="Open Sans" pitchFamily="2" charset="0"/>
              </a:rPr>
            </a:br>
            <a:r>
              <a:rPr lang="en-US" sz="2400" dirty="0">
                <a:solidFill>
                  <a:schemeClr val="bg1"/>
                </a:solidFill>
                <a:effectLst/>
                <a:latin typeface="Open Sans" pitchFamily="2" charset="0"/>
              </a:rPr>
              <a:t>October 26</a:t>
            </a:r>
            <a:r>
              <a:rPr lang="en-US" sz="2400" baseline="30000" dirty="0">
                <a:solidFill>
                  <a:schemeClr val="bg1"/>
                </a:solidFill>
                <a:effectLst/>
                <a:latin typeface="Open Sans" pitchFamily="2" charset="0"/>
              </a:rPr>
              <a:t>th</a:t>
            </a:r>
            <a:r>
              <a:rPr lang="en-US" sz="2400" dirty="0">
                <a:solidFill>
                  <a:schemeClr val="bg1"/>
                </a:solidFill>
                <a:effectLst/>
                <a:latin typeface="Open Sans" pitchFamily="2" charset="0"/>
              </a:rPr>
              <a:t>, 2022</a:t>
            </a:r>
            <a:endParaRPr lang="en-US" sz="4000" dirty="0">
              <a:solidFill>
                <a:schemeClr val="bg1"/>
              </a:solidFill>
              <a:effectLst/>
              <a:latin typeface="Open Sans" pitchFamily="2" charset="0"/>
            </a:endParaRPr>
          </a:p>
        </p:txBody>
      </p:sp>
    </p:spTree>
    <p:extLst>
      <p:ext uri="{BB962C8B-B14F-4D97-AF65-F5344CB8AC3E}">
        <p14:creationId xmlns:p14="http://schemas.microsoft.com/office/powerpoint/2010/main" val="212919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199456" y="2028674"/>
            <a:ext cx="1152128" cy="1584117"/>
            <a:chOff x="2391994" y="1635646"/>
            <a:chExt cx="805454" cy="1584088"/>
          </a:xfrm>
        </p:grpSpPr>
        <p:sp>
          <p:nvSpPr>
            <p:cNvPr id="4" name="Rectangle 3"/>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white"/>
                </a:solidFill>
                <a:latin typeface="Tw Cen MT" panose="020B0602020104020603"/>
              </a:endParaRPr>
            </a:p>
          </p:txBody>
        </p:sp>
        <p:sp>
          <p:nvSpPr>
            <p:cNvPr id="5"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grpSp>
      <p:grpSp>
        <p:nvGrpSpPr>
          <p:cNvPr id="8" name="Group 7"/>
          <p:cNvGrpSpPr/>
          <p:nvPr/>
        </p:nvGrpSpPr>
        <p:grpSpPr>
          <a:xfrm>
            <a:off x="2447595" y="2096681"/>
            <a:ext cx="3552395" cy="924883"/>
            <a:chOff x="496119" y="2469560"/>
            <a:chExt cx="1752190" cy="693662"/>
          </a:xfrm>
          <a:noFill/>
        </p:grpSpPr>
        <p:sp>
          <p:nvSpPr>
            <p:cNvPr id="9" name="TextBox 8"/>
            <p:cNvSpPr txBox="1"/>
            <p:nvPr/>
          </p:nvSpPr>
          <p:spPr>
            <a:xfrm>
              <a:off x="496119" y="2724641"/>
              <a:ext cx="1752190" cy="438581"/>
            </a:xfrm>
            <a:prstGeom prst="rect">
              <a:avLst/>
            </a:prstGeom>
            <a:grp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Each disease has its own characteristics; age patterns, seasonality, infectivity, ….</a:t>
              </a:r>
            </a:p>
          </p:txBody>
        </p:sp>
        <p:sp>
          <p:nvSpPr>
            <p:cNvPr id="10" name="TextBox 9"/>
            <p:cNvSpPr txBox="1"/>
            <p:nvPr/>
          </p:nvSpPr>
          <p:spPr>
            <a:xfrm>
              <a:off x="496119" y="2469560"/>
              <a:ext cx="1752190" cy="284742"/>
            </a:xfrm>
            <a:prstGeom prst="rect">
              <a:avLst/>
            </a:prstGeom>
            <a:noFill/>
          </p:spPr>
          <p:txBody>
            <a:bodyPr wrap="square" rtlCol="0">
              <a:spAutoFit/>
            </a:bodyPr>
            <a:lstStyle/>
            <a:p>
              <a:pPr defTabSz="609585"/>
              <a:r>
                <a:rPr lang="en-US" altLang="ko-KR" sz="1867" b="1" dirty="0">
                  <a:solidFill>
                    <a:srgbClr val="2683C6"/>
                  </a:solidFill>
                  <a:latin typeface="Tw Cen MT" panose="020B0602020104020603"/>
                  <a:cs typeface="Arial" pitchFamily="34" charset="0"/>
                </a:rPr>
                <a:t>Signature features</a:t>
              </a:r>
              <a:endParaRPr lang="ko-KR" altLang="en-US" sz="1867" b="1" dirty="0">
                <a:solidFill>
                  <a:srgbClr val="2683C6"/>
                </a:solidFill>
                <a:latin typeface="Tw Cen MT" panose="020B0602020104020603"/>
                <a:cs typeface="Arial" pitchFamily="34" charset="0"/>
              </a:endParaRPr>
            </a:p>
          </p:txBody>
        </p:sp>
      </p:grpSp>
      <p:sp>
        <p:nvSpPr>
          <p:cNvPr id="11" name="TextBox 10"/>
          <p:cNvSpPr txBox="1"/>
          <p:nvPr/>
        </p:nvSpPr>
        <p:spPr>
          <a:xfrm>
            <a:off x="1302774" y="2085671"/>
            <a:ext cx="945495" cy="830997"/>
          </a:xfrm>
          <a:prstGeom prst="rect">
            <a:avLst/>
          </a:prstGeom>
          <a:noFill/>
        </p:spPr>
        <p:txBody>
          <a:bodyPr wrap="square" rtlCol="0">
            <a:spAutoFit/>
          </a:bodyPr>
          <a:lstStyle/>
          <a:p>
            <a:pPr algn="ctr" defTabSz="609585"/>
            <a:r>
              <a:rPr lang="en-US" altLang="ko-KR" sz="4800" b="1" dirty="0">
                <a:solidFill>
                  <a:prstClr val="white"/>
                </a:solidFill>
                <a:latin typeface="Tw Cen MT" panose="020B0602020104020603"/>
                <a:cs typeface="Arial" pitchFamily="34" charset="0"/>
              </a:rPr>
              <a:t>01</a:t>
            </a:r>
            <a:endParaRPr lang="ko-KR" altLang="en-US" sz="4800" b="1" dirty="0">
              <a:solidFill>
                <a:prstClr val="white"/>
              </a:solidFill>
              <a:latin typeface="Tw Cen MT" panose="020B0602020104020603"/>
              <a:cs typeface="Arial" pitchFamily="34" charset="0"/>
            </a:endParaRPr>
          </a:p>
        </p:txBody>
      </p:sp>
      <p:grpSp>
        <p:nvGrpSpPr>
          <p:cNvPr id="12" name="Group 11"/>
          <p:cNvGrpSpPr/>
          <p:nvPr/>
        </p:nvGrpSpPr>
        <p:grpSpPr>
          <a:xfrm>
            <a:off x="6491935" y="2028630"/>
            <a:ext cx="1152128" cy="1584117"/>
            <a:chOff x="2391994" y="1635646"/>
            <a:chExt cx="805454" cy="1584088"/>
          </a:xfrm>
          <a:solidFill>
            <a:srgbClr val="98DFBB"/>
          </a:solidFill>
        </p:grpSpPr>
        <p:sp>
          <p:nvSpPr>
            <p:cNvPr id="13" name="Rectangle 12"/>
            <p:cNvSpPr/>
            <p:nvPr/>
          </p:nvSpPr>
          <p:spPr>
            <a:xfrm>
              <a:off x="2391994" y="1635646"/>
              <a:ext cx="805454"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white"/>
                </a:solidFill>
                <a:latin typeface="Tw Cen MT" panose="020B0602020104020603"/>
              </a:endParaRPr>
            </a:p>
          </p:txBody>
        </p:sp>
        <p:sp>
          <p:nvSpPr>
            <p:cNvPr id="14" name="Isosceles Triangle 13"/>
            <p:cNvSpPr/>
            <p:nvPr/>
          </p:nvSpPr>
          <p:spPr>
            <a:xfrm rot="10800000">
              <a:off x="2391994" y="2427734"/>
              <a:ext cx="805454" cy="792000"/>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dirty="0">
                <a:solidFill>
                  <a:prstClr val="white"/>
                </a:solidFill>
                <a:latin typeface="Tw Cen MT" panose="020B0602020104020603"/>
              </a:endParaRPr>
            </a:p>
          </p:txBody>
        </p:sp>
      </p:grpSp>
      <p:grpSp>
        <p:nvGrpSpPr>
          <p:cNvPr id="15" name="Group 14"/>
          <p:cNvGrpSpPr/>
          <p:nvPr/>
        </p:nvGrpSpPr>
        <p:grpSpPr>
          <a:xfrm>
            <a:off x="7740073" y="2096638"/>
            <a:ext cx="3552395" cy="1417327"/>
            <a:chOff x="496119" y="2469560"/>
            <a:chExt cx="1752190" cy="1062995"/>
          </a:xfrm>
          <a:noFill/>
        </p:grpSpPr>
        <p:sp>
          <p:nvSpPr>
            <p:cNvPr id="16" name="TextBox 15"/>
            <p:cNvSpPr txBox="1"/>
            <p:nvPr/>
          </p:nvSpPr>
          <p:spPr>
            <a:xfrm>
              <a:off x="496119" y="2724641"/>
              <a:ext cx="1752190" cy="807914"/>
            </a:xfrm>
            <a:prstGeom prst="rect">
              <a:avLst/>
            </a:prstGeom>
            <a:grp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Mysterious outbreaks with high impact of which we do not know the cause… but may hold vital information for the future</a:t>
              </a:r>
            </a:p>
            <a:p>
              <a:pPr defTabSz="609585"/>
              <a:r>
                <a:rPr lang="en-US" altLang="ko-KR" sz="1600" dirty="0">
                  <a:solidFill>
                    <a:prstClr val="black">
                      <a:lumMod val="75000"/>
                      <a:lumOff val="25000"/>
                    </a:prstClr>
                  </a:solidFill>
                  <a:latin typeface="Tw Cen MT" panose="020B0602020104020603"/>
                  <a:cs typeface="Arial" pitchFamily="34" charset="0"/>
                </a:rPr>
                <a:t>(climate change, re-emergence)</a:t>
              </a:r>
            </a:p>
          </p:txBody>
        </p:sp>
        <p:sp>
          <p:nvSpPr>
            <p:cNvPr id="17" name="TextBox 16"/>
            <p:cNvSpPr txBox="1"/>
            <p:nvPr/>
          </p:nvSpPr>
          <p:spPr>
            <a:xfrm>
              <a:off x="496119" y="2469560"/>
              <a:ext cx="1752190" cy="284742"/>
            </a:xfrm>
            <a:prstGeom prst="rect">
              <a:avLst/>
            </a:prstGeom>
            <a:noFill/>
          </p:spPr>
          <p:txBody>
            <a:bodyPr wrap="square" rtlCol="0">
              <a:spAutoFit/>
            </a:bodyPr>
            <a:lstStyle/>
            <a:p>
              <a:pPr defTabSz="609585"/>
              <a:r>
                <a:rPr lang="da-DK" altLang="ko-KR" sz="1867" b="1" dirty="0" err="1">
                  <a:solidFill>
                    <a:srgbClr val="27CED7"/>
                  </a:solidFill>
                  <a:latin typeface="Tw Cen MT" panose="020B0602020104020603"/>
                  <a:cs typeface="Arial" pitchFamily="34" charset="0"/>
                </a:rPr>
                <a:t>Unsolved</a:t>
              </a:r>
              <a:r>
                <a:rPr lang="da-DK" altLang="ko-KR" sz="1867" b="1" dirty="0">
                  <a:solidFill>
                    <a:srgbClr val="27CED7"/>
                  </a:solidFill>
                  <a:latin typeface="Tw Cen MT" panose="020B0602020104020603"/>
                  <a:cs typeface="Arial" pitchFamily="34" charset="0"/>
                </a:rPr>
                <a:t> mysteries</a:t>
              </a:r>
              <a:endParaRPr lang="ko-KR" altLang="en-US" sz="1867" b="1" dirty="0">
                <a:solidFill>
                  <a:srgbClr val="27CED7"/>
                </a:solidFill>
                <a:latin typeface="Tw Cen MT" panose="020B0602020104020603"/>
                <a:cs typeface="Arial" pitchFamily="34" charset="0"/>
              </a:endParaRPr>
            </a:p>
          </p:txBody>
        </p:sp>
      </p:grpSp>
      <p:sp>
        <p:nvSpPr>
          <p:cNvPr id="18" name="TextBox 17"/>
          <p:cNvSpPr txBox="1"/>
          <p:nvPr/>
        </p:nvSpPr>
        <p:spPr>
          <a:xfrm>
            <a:off x="6595253" y="2085627"/>
            <a:ext cx="945495" cy="830997"/>
          </a:xfrm>
          <a:prstGeom prst="rect">
            <a:avLst/>
          </a:prstGeom>
          <a:noFill/>
        </p:spPr>
        <p:txBody>
          <a:bodyPr wrap="square" rtlCol="0">
            <a:spAutoFit/>
          </a:bodyPr>
          <a:lstStyle/>
          <a:p>
            <a:pPr algn="ctr" defTabSz="609585"/>
            <a:r>
              <a:rPr lang="en-US" altLang="ko-KR" sz="4800" b="1" dirty="0">
                <a:solidFill>
                  <a:prstClr val="white"/>
                </a:solidFill>
                <a:latin typeface="Tw Cen MT" panose="020B0602020104020603"/>
                <a:cs typeface="Arial" pitchFamily="34" charset="0"/>
              </a:rPr>
              <a:t>02</a:t>
            </a:r>
            <a:endParaRPr lang="ko-KR" altLang="en-US" sz="4800" b="1" dirty="0">
              <a:solidFill>
                <a:prstClr val="white"/>
              </a:solidFill>
              <a:latin typeface="Tw Cen MT" panose="020B0602020104020603"/>
              <a:cs typeface="Arial" pitchFamily="34" charset="0"/>
            </a:endParaRPr>
          </a:p>
        </p:txBody>
      </p:sp>
      <p:grpSp>
        <p:nvGrpSpPr>
          <p:cNvPr id="19" name="Group 18"/>
          <p:cNvGrpSpPr/>
          <p:nvPr/>
        </p:nvGrpSpPr>
        <p:grpSpPr>
          <a:xfrm>
            <a:off x="1199456" y="4284910"/>
            <a:ext cx="1152128" cy="1584117"/>
            <a:chOff x="2391994" y="1635646"/>
            <a:chExt cx="805454" cy="1584088"/>
          </a:xfrm>
          <a:solidFill>
            <a:srgbClr val="F8B2A3"/>
          </a:solidFill>
        </p:grpSpPr>
        <p:sp>
          <p:nvSpPr>
            <p:cNvPr id="20" name="Rectangle 19"/>
            <p:cNvSpPr/>
            <p:nvPr/>
          </p:nvSpPr>
          <p:spPr>
            <a:xfrm>
              <a:off x="2391994" y="1635646"/>
              <a:ext cx="80545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dirty="0">
                <a:solidFill>
                  <a:prstClr val="white"/>
                </a:solidFill>
                <a:latin typeface="Tw Cen MT" panose="020B0602020104020603"/>
              </a:endParaRPr>
            </a:p>
          </p:txBody>
        </p:sp>
        <p:sp>
          <p:nvSpPr>
            <p:cNvPr id="21" name="Isosceles Triangle 20"/>
            <p:cNvSpPr/>
            <p:nvPr/>
          </p:nvSpPr>
          <p:spPr>
            <a:xfrm rot="10800000">
              <a:off x="2391994" y="2427734"/>
              <a:ext cx="805454" cy="79200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grpSp>
      <p:grpSp>
        <p:nvGrpSpPr>
          <p:cNvPr id="22" name="Group 21"/>
          <p:cNvGrpSpPr/>
          <p:nvPr/>
        </p:nvGrpSpPr>
        <p:grpSpPr>
          <a:xfrm>
            <a:off x="2447595" y="4352918"/>
            <a:ext cx="3552395" cy="1417326"/>
            <a:chOff x="496119" y="2469560"/>
            <a:chExt cx="1752190" cy="1062994"/>
          </a:xfrm>
          <a:noFill/>
        </p:grpSpPr>
        <p:sp>
          <p:nvSpPr>
            <p:cNvPr id="23" name="TextBox 22"/>
            <p:cNvSpPr txBox="1"/>
            <p:nvPr/>
          </p:nvSpPr>
          <p:spPr>
            <a:xfrm>
              <a:off x="496119" y="2724641"/>
              <a:ext cx="1752190" cy="807913"/>
            </a:xfrm>
            <a:prstGeom prst="rect">
              <a:avLst/>
            </a:prstGeom>
            <a:grp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Why were the elderly spared during the 1918 pandemics? </a:t>
              </a:r>
            </a:p>
            <a:p>
              <a:pPr defTabSz="609585"/>
              <a:r>
                <a:rPr lang="en-US" altLang="ko-KR" sz="1600" dirty="0">
                  <a:solidFill>
                    <a:prstClr val="black">
                      <a:lumMod val="75000"/>
                      <a:lumOff val="25000"/>
                    </a:prstClr>
                  </a:solidFill>
                  <a:latin typeface="Tw Cen MT" panose="020B0602020104020603"/>
                  <a:cs typeface="Arial" pitchFamily="34" charset="0"/>
                </a:rPr>
                <a:t>What can we expect from mitigation strategies?</a:t>
              </a:r>
            </a:p>
          </p:txBody>
        </p:sp>
        <p:sp>
          <p:nvSpPr>
            <p:cNvPr id="24" name="TextBox 23"/>
            <p:cNvSpPr txBox="1"/>
            <p:nvPr/>
          </p:nvSpPr>
          <p:spPr>
            <a:xfrm>
              <a:off x="496119" y="2469560"/>
              <a:ext cx="1752190" cy="284742"/>
            </a:xfrm>
            <a:prstGeom prst="rect">
              <a:avLst/>
            </a:prstGeom>
            <a:noFill/>
          </p:spPr>
          <p:txBody>
            <a:bodyPr wrap="square" rtlCol="0">
              <a:spAutoFit/>
            </a:bodyPr>
            <a:lstStyle/>
            <a:p>
              <a:pPr defTabSz="609585"/>
              <a:r>
                <a:rPr lang="da-DK" altLang="ko-KR" sz="1867" b="1" dirty="0">
                  <a:solidFill>
                    <a:srgbClr val="1CADE4"/>
                  </a:solidFill>
                  <a:latin typeface="Tw Cen MT" panose="020B0602020104020603"/>
                  <a:cs typeface="Arial" pitchFamily="34" charset="0"/>
                </a:rPr>
                <a:t>Critical </a:t>
              </a:r>
              <a:r>
                <a:rPr lang="da-DK" altLang="ko-KR" sz="1867" b="1" dirty="0" err="1">
                  <a:solidFill>
                    <a:srgbClr val="1CADE4"/>
                  </a:solidFill>
                  <a:latin typeface="Tw Cen MT" panose="020B0602020104020603"/>
                  <a:cs typeface="Arial" pitchFamily="34" charset="0"/>
                </a:rPr>
                <a:t>questions</a:t>
              </a:r>
              <a:endParaRPr lang="ko-KR" altLang="en-US" sz="1867" b="1" dirty="0">
                <a:solidFill>
                  <a:srgbClr val="1CADE4"/>
                </a:solidFill>
                <a:latin typeface="Tw Cen MT" panose="020B0602020104020603"/>
                <a:cs typeface="Arial" pitchFamily="34" charset="0"/>
              </a:endParaRPr>
            </a:p>
          </p:txBody>
        </p:sp>
      </p:grpSp>
      <p:sp>
        <p:nvSpPr>
          <p:cNvPr id="25" name="TextBox 24"/>
          <p:cNvSpPr txBox="1"/>
          <p:nvPr/>
        </p:nvSpPr>
        <p:spPr>
          <a:xfrm>
            <a:off x="1302774" y="4341907"/>
            <a:ext cx="945495" cy="830997"/>
          </a:xfrm>
          <a:prstGeom prst="rect">
            <a:avLst/>
          </a:prstGeom>
          <a:noFill/>
        </p:spPr>
        <p:txBody>
          <a:bodyPr wrap="square" rtlCol="0">
            <a:spAutoFit/>
          </a:bodyPr>
          <a:lstStyle/>
          <a:p>
            <a:pPr algn="ctr" defTabSz="609585"/>
            <a:r>
              <a:rPr lang="en-US" altLang="ko-KR" sz="4800" b="1" dirty="0">
                <a:solidFill>
                  <a:prstClr val="white"/>
                </a:solidFill>
                <a:latin typeface="Tw Cen MT" panose="020B0602020104020603"/>
                <a:cs typeface="Arial" pitchFamily="34" charset="0"/>
              </a:rPr>
              <a:t>03</a:t>
            </a:r>
            <a:endParaRPr lang="ko-KR" altLang="en-US" sz="4800" b="1" dirty="0">
              <a:solidFill>
                <a:prstClr val="white"/>
              </a:solidFill>
              <a:latin typeface="Tw Cen MT" panose="020B0602020104020603"/>
              <a:cs typeface="Arial" pitchFamily="34" charset="0"/>
            </a:endParaRPr>
          </a:p>
        </p:txBody>
      </p:sp>
      <p:grpSp>
        <p:nvGrpSpPr>
          <p:cNvPr id="26" name="Group 25"/>
          <p:cNvGrpSpPr/>
          <p:nvPr/>
        </p:nvGrpSpPr>
        <p:grpSpPr>
          <a:xfrm>
            <a:off x="6491935" y="4284866"/>
            <a:ext cx="1152128" cy="1584117"/>
            <a:chOff x="2391994" y="1635646"/>
            <a:chExt cx="805454" cy="1584088"/>
          </a:xfrm>
          <a:solidFill>
            <a:srgbClr val="A4B4EA"/>
          </a:solidFill>
        </p:grpSpPr>
        <p:sp>
          <p:nvSpPr>
            <p:cNvPr id="27" name="Rectangle 26"/>
            <p:cNvSpPr/>
            <p:nvPr/>
          </p:nvSpPr>
          <p:spPr>
            <a:xfrm>
              <a:off x="2391994" y="1635646"/>
              <a:ext cx="805454" cy="7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white"/>
                </a:solidFill>
                <a:latin typeface="Tw Cen MT" panose="020B0602020104020603"/>
              </a:endParaRPr>
            </a:p>
          </p:txBody>
        </p:sp>
        <p:sp>
          <p:nvSpPr>
            <p:cNvPr id="28" name="Isosceles Triangle 27"/>
            <p:cNvSpPr/>
            <p:nvPr/>
          </p:nvSpPr>
          <p:spPr>
            <a:xfrm rot="10800000">
              <a:off x="2391994" y="2427734"/>
              <a:ext cx="805454" cy="792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grpSp>
      <p:grpSp>
        <p:nvGrpSpPr>
          <p:cNvPr id="29" name="Group 28"/>
          <p:cNvGrpSpPr/>
          <p:nvPr/>
        </p:nvGrpSpPr>
        <p:grpSpPr>
          <a:xfrm>
            <a:off x="7740073" y="4352874"/>
            <a:ext cx="3552395" cy="1171106"/>
            <a:chOff x="496119" y="2469560"/>
            <a:chExt cx="1752190" cy="878329"/>
          </a:xfrm>
          <a:noFill/>
        </p:grpSpPr>
        <p:sp>
          <p:nvSpPr>
            <p:cNvPr id="30" name="TextBox 29"/>
            <p:cNvSpPr txBox="1"/>
            <p:nvPr/>
          </p:nvSpPr>
          <p:spPr>
            <a:xfrm>
              <a:off x="496119" y="2724641"/>
              <a:ext cx="1752190" cy="623248"/>
            </a:xfrm>
            <a:prstGeom prst="rect">
              <a:avLst/>
            </a:prstGeom>
            <a:grp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We know another pandemic is coming, how can we best prepare, how can we make better models?</a:t>
              </a:r>
            </a:p>
          </p:txBody>
        </p:sp>
        <p:sp>
          <p:nvSpPr>
            <p:cNvPr id="31" name="TextBox 30"/>
            <p:cNvSpPr txBox="1"/>
            <p:nvPr/>
          </p:nvSpPr>
          <p:spPr>
            <a:xfrm>
              <a:off x="496119" y="2469560"/>
              <a:ext cx="1752190" cy="284742"/>
            </a:xfrm>
            <a:prstGeom prst="rect">
              <a:avLst/>
            </a:prstGeom>
            <a:noFill/>
          </p:spPr>
          <p:txBody>
            <a:bodyPr wrap="square" rtlCol="0">
              <a:spAutoFit/>
            </a:bodyPr>
            <a:lstStyle/>
            <a:p>
              <a:pPr defTabSz="609585"/>
              <a:r>
                <a:rPr lang="da-DK" altLang="ko-KR" sz="1867" b="1" dirty="0">
                  <a:solidFill>
                    <a:srgbClr val="42BA97"/>
                  </a:solidFill>
                  <a:latin typeface="Tw Cen MT" panose="020B0602020104020603"/>
                  <a:cs typeface="Arial" pitchFamily="34" charset="0"/>
                </a:rPr>
                <a:t>The </a:t>
              </a:r>
              <a:r>
                <a:rPr lang="da-DK" altLang="ko-KR" sz="1867" b="1" dirty="0" err="1">
                  <a:solidFill>
                    <a:srgbClr val="42BA97"/>
                  </a:solidFill>
                  <a:latin typeface="Tw Cen MT" panose="020B0602020104020603"/>
                  <a:cs typeface="Arial" pitchFamily="34" charset="0"/>
                </a:rPr>
                <a:t>coming</a:t>
              </a:r>
              <a:r>
                <a:rPr lang="da-DK" altLang="ko-KR" sz="1867" b="1" dirty="0">
                  <a:solidFill>
                    <a:srgbClr val="42BA97"/>
                  </a:solidFill>
                  <a:latin typeface="Tw Cen MT" panose="020B0602020104020603"/>
                  <a:cs typeface="Arial" pitchFamily="34" charset="0"/>
                </a:rPr>
                <a:t> storm (</a:t>
              </a:r>
              <a:r>
                <a:rPr lang="da-DK" altLang="ko-KR" sz="1867" b="1" dirty="0" err="1">
                  <a:solidFill>
                    <a:srgbClr val="42BA97"/>
                  </a:solidFill>
                  <a:latin typeface="Tw Cen MT" panose="020B0602020104020603"/>
                  <a:cs typeface="Arial" pitchFamily="34" charset="0"/>
                </a:rPr>
                <a:t>again</a:t>
              </a:r>
              <a:r>
                <a:rPr lang="da-DK" altLang="ko-KR" sz="1867" b="1" dirty="0">
                  <a:solidFill>
                    <a:srgbClr val="42BA97"/>
                  </a:solidFill>
                  <a:latin typeface="Tw Cen MT" panose="020B0602020104020603"/>
                  <a:cs typeface="Arial" pitchFamily="34" charset="0"/>
                </a:rPr>
                <a:t>)</a:t>
              </a:r>
              <a:endParaRPr lang="ko-KR" altLang="en-US" sz="1867" b="1" dirty="0">
                <a:solidFill>
                  <a:srgbClr val="42BA97"/>
                </a:solidFill>
                <a:latin typeface="Tw Cen MT" panose="020B0602020104020603"/>
                <a:cs typeface="Arial" pitchFamily="34" charset="0"/>
              </a:endParaRPr>
            </a:p>
          </p:txBody>
        </p:sp>
      </p:grpSp>
      <p:sp>
        <p:nvSpPr>
          <p:cNvPr id="32" name="TextBox 31"/>
          <p:cNvSpPr txBox="1"/>
          <p:nvPr/>
        </p:nvSpPr>
        <p:spPr>
          <a:xfrm>
            <a:off x="6595253" y="4341863"/>
            <a:ext cx="945495" cy="830997"/>
          </a:xfrm>
          <a:prstGeom prst="rect">
            <a:avLst/>
          </a:prstGeom>
          <a:noFill/>
        </p:spPr>
        <p:txBody>
          <a:bodyPr wrap="square" rtlCol="0">
            <a:spAutoFit/>
          </a:bodyPr>
          <a:lstStyle/>
          <a:p>
            <a:pPr algn="ctr" defTabSz="609585"/>
            <a:r>
              <a:rPr lang="en-US" altLang="ko-KR" sz="4800" b="1" dirty="0">
                <a:solidFill>
                  <a:prstClr val="white"/>
                </a:solidFill>
                <a:latin typeface="Tw Cen MT" panose="020B0602020104020603"/>
                <a:cs typeface="Arial" pitchFamily="34" charset="0"/>
              </a:rPr>
              <a:t>04</a:t>
            </a:r>
            <a:endParaRPr lang="ko-KR" altLang="en-US" sz="4800" b="1" dirty="0">
              <a:solidFill>
                <a:prstClr val="white"/>
              </a:solidFill>
              <a:latin typeface="Tw Cen MT" panose="020B0602020104020603"/>
              <a:cs typeface="Arial" pitchFamily="34" charset="0"/>
            </a:endParaRPr>
          </a:p>
        </p:txBody>
      </p:sp>
      <p:sp>
        <p:nvSpPr>
          <p:cNvPr id="33" name="Titel 2"/>
          <p:cNvSpPr txBox="1">
            <a:spLocks/>
          </p:cNvSpPr>
          <p:nvPr/>
        </p:nvSpPr>
        <p:spPr>
          <a:xfrm>
            <a:off x="1024128" y="585216"/>
            <a:ext cx="9720072" cy="1499616"/>
          </a:xfrm>
          <a:prstGeom prst="rect">
            <a:avLst/>
          </a:prstGeom>
        </p:spPr>
        <p:txBody>
          <a:bodyPr rtlCol="0" anchor="ctr" anchorCtr="0">
            <a:normAutofit/>
          </a:bodyPr>
          <a:lst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a:lstStyle>
          <a:p>
            <a:pPr defTabSz="914377">
              <a:defRPr/>
            </a:pPr>
            <a:r>
              <a:rPr lang="da-DK" sz="5000" spc="100" dirty="0" err="1">
                <a:solidFill>
                  <a:prstClr val="black">
                    <a:lumMod val="95000"/>
                    <a:lumOff val="5000"/>
                  </a:prstClr>
                </a:solidFill>
                <a:latin typeface="Tw Cen MT Condensed" panose="020B0606020104020203"/>
              </a:rPr>
              <a:t>What</a:t>
            </a:r>
            <a:r>
              <a:rPr lang="da-DK" sz="5000" spc="100" dirty="0">
                <a:solidFill>
                  <a:prstClr val="black">
                    <a:lumMod val="95000"/>
                    <a:lumOff val="5000"/>
                  </a:prstClr>
                </a:solidFill>
                <a:latin typeface="Tw Cen MT Condensed" panose="020B0606020104020203"/>
              </a:rPr>
              <a:t> </a:t>
            </a:r>
            <a:r>
              <a:rPr lang="da-DK" sz="5000" spc="100" dirty="0" err="1">
                <a:solidFill>
                  <a:prstClr val="black">
                    <a:lumMod val="95000"/>
                    <a:lumOff val="5000"/>
                  </a:prstClr>
                </a:solidFill>
                <a:latin typeface="Tw Cen MT Condensed" panose="020B0606020104020203"/>
              </a:rPr>
              <a:t>can</a:t>
            </a:r>
            <a:r>
              <a:rPr lang="da-DK" sz="5000" spc="100" dirty="0">
                <a:solidFill>
                  <a:prstClr val="black">
                    <a:lumMod val="95000"/>
                    <a:lumOff val="5000"/>
                  </a:prstClr>
                </a:solidFill>
                <a:latin typeface="Tw Cen MT Condensed" panose="020B0606020104020203"/>
              </a:rPr>
              <a:t> </a:t>
            </a:r>
            <a:r>
              <a:rPr lang="da-DK" sz="5000" spc="100" dirty="0" err="1">
                <a:solidFill>
                  <a:prstClr val="black">
                    <a:lumMod val="95000"/>
                    <a:lumOff val="5000"/>
                  </a:prstClr>
                </a:solidFill>
                <a:latin typeface="Tw Cen MT Condensed" panose="020B0606020104020203"/>
              </a:rPr>
              <a:t>past</a:t>
            </a:r>
            <a:r>
              <a:rPr lang="da-DK" sz="5000" spc="100" dirty="0">
                <a:solidFill>
                  <a:prstClr val="black">
                    <a:lumMod val="95000"/>
                    <a:lumOff val="5000"/>
                  </a:prstClr>
                </a:solidFill>
                <a:latin typeface="Tw Cen MT Condensed" panose="020B0606020104020203"/>
              </a:rPr>
              <a:t> </a:t>
            </a:r>
            <a:r>
              <a:rPr lang="da-DK" sz="5000" spc="100" dirty="0" err="1">
                <a:solidFill>
                  <a:prstClr val="black">
                    <a:lumMod val="95000"/>
                    <a:lumOff val="5000"/>
                  </a:prstClr>
                </a:solidFill>
                <a:latin typeface="Tw Cen MT Condensed" panose="020B0606020104020203"/>
              </a:rPr>
              <a:t>pandemics</a:t>
            </a:r>
            <a:r>
              <a:rPr lang="da-DK" sz="5000" spc="100" dirty="0">
                <a:solidFill>
                  <a:prstClr val="black">
                    <a:lumMod val="95000"/>
                    <a:lumOff val="5000"/>
                  </a:prstClr>
                </a:solidFill>
                <a:latin typeface="Tw Cen MT Condensed" panose="020B0606020104020203"/>
              </a:rPr>
              <a:t> </a:t>
            </a:r>
            <a:r>
              <a:rPr lang="da-DK" sz="5000" spc="100" dirty="0" err="1">
                <a:solidFill>
                  <a:prstClr val="black">
                    <a:lumMod val="95000"/>
                    <a:lumOff val="5000"/>
                  </a:prstClr>
                </a:solidFill>
                <a:latin typeface="Tw Cen MT Condensed" panose="020B0606020104020203"/>
              </a:rPr>
              <a:t>teach</a:t>
            </a:r>
            <a:r>
              <a:rPr lang="da-DK" sz="5000" spc="100" dirty="0">
                <a:solidFill>
                  <a:prstClr val="black">
                    <a:lumMod val="95000"/>
                    <a:lumOff val="5000"/>
                  </a:prstClr>
                </a:solidFill>
                <a:latin typeface="Tw Cen MT Condensed" panose="020B0606020104020203"/>
              </a:rPr>
              <a:t> </a:t>
            </a:r>
            <a:r>
              <a:rPr lang="da-DK" sz="5000" spc="100" dirty="0" err="1">
                <a:solidFill>
                  <a:prstClr val="black">
                    <a:lumMod val="95000"/>
                    <a:lumOff val="5000"/>
                  </a:prstClr>
                </a:solidFill>
                <a:latin typeface="Tw Cen MT Condensed" panose="020B0606020104020203"/>
              </a:rPr>
              <a:t>us</a:t>
            </a:r>
            <a:r>
              <a:rPr lang="da-DK" sz="5000" spc="100" dirty="0">
                <a:solidFill>
                  <a:prstClr val="black">
                    <a:lumMod val="95000"/>
                    <a:lumOff val="5000"/>
                  </a:prstClr>
                </a:solidFill>
                <a:latin typeface="Tw Cen MT Condensed" panose="020B0606020104020203"/>
              </a:rPr>
              <a:t>?</a:t>
            </a:r>
          </a:p>
        </p:txBody>
      </p:sp>
    </p:spTree>
    <p:extLst>
      <p:ext uri="{BB962C8B-B14F-4D97-AF65-F5344CB8AC3E}">
        <p14:creationId xmlns:p14="http://schemas.microsoft.com/office/powerpoint/2010/main" val="173293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2"/>
          <p:cNvSpPr txBox="1">
            <a:spLocks/>
          </p:cNvSpPr>
          <p:nvPr/>
        </p:nvSpPr>
        <p:spPr>
          <a:xfrm>
            <a:off x="1024128" y="585216"/>
            <a:ext cx="9720072" cy="1499616"/>
          </a:xfrm>
          <a:prstGeom prst="rect">
            <a:avLst/>
          </a:prstGeom>
        </p:spPr>
        <p:txBody>
          <a:bodyPr rtlCol="0" anchor="ctr" anchorCtr="0">
            <a:normAutofit/>
          </a:bodyPr>
          <a:lst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a:lstStyle>
          <a:p>
            <a:pPr defTabSz="914377">
              <a:defRPr/>
            </a:pPr>
            <a:endParaRPr lang="da-DK" sz="5000" spc="100" dirty="0">
              <a:solidFill>
                <a:prstClr val="black">
                  <a:lumMod val="95000"/>
                  <a:lumOff val="5000"/>
                </a:prstClr>
              </a:solidFill>
              <a:latin typeface="Tw Cen MT Condensed" panose="020B0606020104020203"/>
            </a:endParaRPr>
          </a:p>
        </p:txBody>
      </p:sp>
      <p:pic>
        <p:nvPicPr>
          <p:cNvPr id="2" name="Billed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65" y="4925535"/>
            <a:ext cx="5903979" cy="827496"/>
          </a:xfrm>
          <a:prstGeom prst="rect">
            <a:avLst/>
          </a:prstGeom>
        </p:spPr>
      </p:pic>
      <p:sp>
        <p:nvSpPr>
          <p:cNvPr id="3" name="Tekstfelt 2"/>
          <p:cNvSpPr txBox="1"/>
          <p:nvPr/>
        </p:nvSpPr>
        <p:spPr>
          <a:xfrm>
            <a:off x="457745" y="5753031"/>
            <a:ext cx="1414170" cy="318100"/>
          </a:xfrm>
          <a:prstGeom prst="rect">
            <a:avLst/>
          </a:prstGeom>
          <a:noFill/>
        </p:spPr>
        <p:txBody>
          <a:bodyPr wrap="none" rtlCol="0">
            <a:spAutoFit/>
          </a:bodyPr>
          <a:lstStyle/>
          <a:p>
            <a:pPr defTabSz="609585"/>
            <a:r>
              <a:rPr lang="en-US" sz="1467" dirty="0">
                <a:solidFill>
                  <a:prstClr val="black"/>
                </a:solidFill>
                <a:latin typeface="Tw Cen MT" panose="020B0602020104020603"/>
              </a:rPr>
              <a:t>Source: BBC.com</a:t>
            </a:r>
          </a:p>
        </p:txBody>
      </p:sp>
      <p:pic>
        <p:nvPicPr>
          <p:cNvPr id="5" name="Billede 4"/>
          <p:cNvPicPr>
            <a:picLocks noChangeAspect="1"/>
          </p:cNvPicPr>
          <p:nvPr/>
        </p:nvPicPr>
        <p:blipFill rotWithShape="1">
          <a:blip r:embed="rId3">
            <a:extLst>
              <a:ext uri="{28A0092B-C50C-407E-A947-70E740481C1C}">
                <a14:useLocalDpi xmlns:a14="http://schemas.microsoft.com/office/drawing/2010/main" val="0"/>
              </a:ext>
            </a:extLst>
          </a:blip>
          <a:srcRect b="51781"/>
          <a:stretch/>
        </p:blipFill>
        <p:spPr>
          <a:xfrm>
            <a:off x="5711958" y="5515091"/>
            <a:ext cx="6046044" cy="918701"/>
          </a:xfrm>
          <a:prstGeom prst="rect">
            <a:avLst/>
          </a:prstGeom>
        </p:spPr>
      </p:pic>
      <p:sp>
        <p:nvSpPr>
          <p:cNvPr id="8" name="Tekstfelt 7"/>
          <p:cNvSpPr txBox="1"/>
          <p:nvPr/>
        </p:nvSpPr>
        <p:spPr>
          <a:xfrm>
            <a:off x="5884165" y="6292784"/>
            <a:ext cx="2234907" cy="318100"/>
          </a:xfrm>
          <a:prstGeom prst="rect">
            <a:avLst/>
          </a:prstGeom>
          <a:noFill/>
        </p:spPr>
        <p:txBody>
          <a:bodyPr wrap="none" rtlCol="0">
            <a:spAutoFit/>
          </a:bodyPr>
          <a:lstStyle/>
          <a:p>
            <a:pPr defTabSz="609585"/>
            <a:r>
              <a:rPr lang="en-US" sz="1467" dirty="0">
                <a:solidFill>
                  <a:prstClr val="black"/>
                </a:solidFill>
                <a:latin typeface="Tw Cen MT" panose="020B0602020104020603"/>
              </a:rPr>
              <a:t>Source: ourworldindata.org</a:t>
            </a:r>
          </a:p>
        </p:txBody>
      </p:sp>
      <p:pic>
        <p:nvPicPr>
          <p:cNvPr id="7" name="Billed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503" y="597861"/>
            <a:ext cx="5821260" cy="1414512"/>
          </a:xfrm>
          <a:prstGeom prst="rect">
            <a:avLst/>
          </a:prstGeom>
        </p:spPr>
      </p:pic>
      <p:sp>
        <p:nvSpPr>
          <p:cNvPr id="10" name="Tekstfelt 9"/>
          <p:cNvSpPr txBox="1"/>
          <p:nvPr/>
        </p:nvSpPr>
        <p:spPr>
          <a:xfrm>
            <a:off x="362166" y="2062616"/>
            <a:ext cx="1865575" cy="318100"/>
          </a:xfrm>
          <a:prstGeom prst="rect">
            <a:avLst/>
          </a:prstGeom>
          <a:noFill/>
        </p:spPr>
        <p:txBody>
          <a:bodyPr wrap="none" rtlCol="0">
            <a:spAutoFit/>
          </a:bodyPr>
          <a:lstStyle/>
          <a:p>
            <a:pPr defTabSz="609585"/>
            <a:r>
              <a:rPr lang="en-US" sz="1467" dirty="0">
                <a:solidFill>
                  <a:prstClr val="black"/>
                </a:solidFill>
                <a:latin typeface="Tw Cen MT" panose="020B0602020104020603"/>
              </a:rPr>
              <a:t>Source: Sydney.edu.au</a:t>
            </a:r>
          </a:p>
        </p:txBody>
      </p:sp>
      <p:sp>
        <p:nvSpPr>
          <p:cNvPr id="13" name="Tekstfelt 12"/>
          <p:cNvSpPr txBox="1"/>
          <p:nvPr/>
        </p:nvSpPr>
        <p:spPr>
          <a:xfrm>
            <a:off x="7791974" y="1920210"/>
            <a:ext cx="1778051" cy="318100"/>
          </a:xfrm>
          <a:prstGeom prst="rect">
            <a:avLst/>
          </a:prstGeom>
          <a:noFill/>
        </p:spPr>
        <p:txBody>
          <a:bodyPr wrap="none" rtlCol="0">
            <a:spAutoFit/>
          </a:bodyPr>
          <a:lstStyle/>
          <a:p>
            <a:pPr defTabSz="609585"/>
            <a:r>
              <a:rPr lang="en-US" sz="1467" dirty="0">
                <a:solidFill>
                  <a:prstClr val="black"/>
                </a:solidFill>
                <a:latin typeface="Tw Cen MT" panose="020B0602020104020603"/>
              </a:rPr>
              <a:t>Source: stlouisfed.org</a:t>
            </a:r>
          </a:p>
        </p:txBody>
      </p:sp>
      <p:pic>
        <p:nvPicPr>
          <p:cNvPr id="14" name="Billed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7702" y="2664817"/>
            <a:ext cx="5152165" cy="1235587"/>
          </a:xfrm>
          <a:prstGeom prst="rect">
            <a:avLst/>
          </a:prstGeom>
        </p:spPr>
      </p:pic>
      <p:sp>
        <p:nvSpPr>
          <p:cNvPr id="15" name="Tekstfelt 14"/>
          <p:cNvSpPr txBox="1"/>
          <p:nvPr/>
        </p:nvSpPr>
        <p:spPr>
          <a:xfrm>
            <a:off x="3479380" y="4069195"/>
            <a:ext cx="1829347" cy="318100"/>
          </a:xfrm>
          <a:prstGeom prst="rect">
            <a:avLst/>
          </a:prstGeom>
          <a:noFill/>
        </p:spPr>
        <p:txBody>
          <a:bodyPr wrap="none" rtlCol="0">
            <a:spAutoFit/>
          </a:bodyPr>
          <a:lstStyle/>
          <a:p>
            <a:pPr defTabSz="609585"/>
            <a:r>
              <a:rPr lang="en-US" sz="1467" dirty="0">
                <a:solidFill>
                  <a:prstClr val="black"/>
                </a:solidFill>
                <a:latin typeface="Tw Cen MT" panose="020B0602020104020603"/>
              </a:rPr>
              <a:t>Source: economist.com</a:t>
            </a:r>
          </a:p>
        </p:txBody>
      </p:sp>
      <p:pic>
        <p:nvPicPr>
          <p:cNvPr id="16" name="Billed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6555" y="1142810"/>
            <a:ext cx="5999989" cy="869564"/>
          </a:xfrm>
          <a:prstGeom prst="rect">
            <a:avLst/>
          </a:prstGeom>
        </p:spPr>
      </p:pic>
    </p:spTree>
    <p:extLst>
      <p:ext uri="{BB962C8B-B14F-4D97-AF65-F5344CB8AC3E}">
        <p14:creationId xmlns:p14="http://schemas.microsoft.com/office/powerpoint/2010/main" val="417760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p:cNvSpPr/>
          <p:nvPr/>
        </p:nvSpPr>
        <p:spPr>
          <a:xfrm>
            <a:off x="3524696" y="2008376"/>
            <a:ext cx="480053" cy="536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da-DK" sz="2400">
              <a:solidFill>
                <a:prstClr val="white"/>
              </a:solidFill>
              <a:latin typeface="Tw Cen MT" panose="020B0602020104020603"/>
            </a:endParaRPr>
          </a:p>
        </p:txBody>
      </p:sp>
      <p:sp>
        <p:nvSpPr>
          <p:cNvPr id="13" name="Text Placeholder 1"/>
          <p:cNvSpPr txBox="1">
            <a:spLocks/>
          </p:cNvSpPr>
          <p:nvPr/>
        </p:nvSpPr>
        <p:spPr>
          <a:xfrm>
            <a:off x="815415" y="1016162"/>
            <a:ext cx="3648405" cy="67240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1219170">
              <a:buNone/>
            </a:pPr>
            <a:r>
              <a:rPr lang="en-US" altLang="ko-KR" sz="2667" b="1" dirty="0">
                <a:solidFill>
                  <a:srgbClr val="2683C6"/>
                </a:solidFill>
                <a:latin typeface="Tw Cen MT" panose="020B0602020104020603"/>
                <a:cs typeface="Arial" pitchFamily="34" charset="0"/>
              </a:rPr>
              <a:t>Excess mortality 1918 pandemic, Copenhagen</a:t>
            </a:r>
          </a:p>
        </p:txBody>
      </p:sp>
      <p:sp>
        <p:nvSpPr>
          <p:cNvPr id="14" name="TextBox 9"/>
          <p:cNvSpPr txBox="1"/>
          <p:nvPr/>
        </p:nvSpPr>
        <p:spPr>
          <a:xfrm>
            <a:off x="623393" y="2259118"/>
            <a:ext cx="3840428" cy="2308324"/>
          </a:xfrm>
          <a:prstGeom prst="rect">
            <a:avLst/>
          </a:prstGeom>
          <a:noFill/>
        </p:spPr>
        <p:txBody>
          <a:bodyPr wrap="square" rtlCol="0">
            <a:spAutoFit/>
          </a:bodyPr>
          <a:lstStyle/>
          <a:p>
            <a:pPr algn="r" defTabSz="609585"/>
            <a:r>
              <a:rPr lang="en-US" altLang="ko-KR" sz="1600" dirty="0">
                <a:solidFill>
                  <a:prstClr val="black">
                    <a:lumMod val="75000"/>
                    <a:lumOff val="25000"/>
                  </a:prstClr>
                </a:solidFill>
                <a:latin typeface="Tw Cen MT" panose="020B0602020104020603"/>
                <a:cs typeface="Arial" pitchFamily="34" charset="0"/>
              </a:rPr>
              <a:t>Peaks around 25-34 years of age, and drops to near zero around 45. </a:t>
            </a:r>
          </a:p>
          <a:p>
            <a:pPr algn="r" defTabSz="609585"/>
            <a:r>
              <a:rPr lang="en-US" altLang="ko-KR" sz="1600" dirty="0">
                <a:solidFill>
                  <a:prstClr val="black">
                    <a:lumMod val="75000"/>
                    <a:lumOff val="25000"/>
                  </a:prstClr>
                </a:solidFill>
                <a:latin typeface="Tw Cen MT" panose="020B0602020104020603"/>
                <a:cs typeface="Arial" pitchFamily="34" charset="0"/>
              </a:rPr>
              <a:t>Elderly are spared… But why?</a:t>
            </a:r>
          </a:p>
          <a:p>
            <a:pPr algn="r" defTabSz="609585"/>
            <a:endParaRPr lang="en-US" altLang="ko-KR" sz="1600" dirty="0">
              <a:solidFill>
                <a:prstClr val="black">
                  <a:lumMod val="75000"/>
                  <a:lumOff val="25000"/>
                </a:prstClr>
              </a:solidFill>
              <a:latin typeface="Tw Cen MT" panose="020B0602020104020603"/>
              <a:cs typeface="Arial" pitchFamily="34" charset="0"/>
            </a:endParaRPr>
          </a:p>
          <a:p>
            <a:pPr algn="r" defTabSz="609585"/>
            <a:r>
              <a:rPr lang="en-US" altLang="ko-KR" sz="1600" dirty="0">
                <a:solidFill>
                  <a:prstClr val="black">
                    <a:lumMod val="75000"/>
                    <a:lumOff val="25000"/>
                  </a:prstClr>
                </a:solidFill>
                <a:latin typeface="Tw Cen MT" panose="020B0602020104020603"/>
                <a:cs typeface="Arial" pitchFamily="34" charset="0"/>
              </a:rPr>
              <a:t>Possible protection from previous pandemics? </a:t>
            </a:r>
          </a:p>
          <a:p>
            <a:pPr algn="r" defTabSz="609585"/>
            <a:endParaRPr lang="en-US" altLang="ko-KR" sz="1600" dirty="0">
              <a:solidFill>
                <a:prstClr val="black">
                  <a:lumMod val="75000"/>
                  <a:lumOff val="25000"/>
                </a:prstClr>
              </a:solidFill>
              <a:latin typeface="Tw Cen MT" panose="020B0602020104020603"/>
              <a:cs typeface="Arial" pitchFamily="34" charset="0"/>
            </a:endParaRPr>
          </a:p>
          <a:p>
            <a:pPr algn="r" defTabSz="609585"/>
            <a:r>
              <a:rPr lang="en-US" altLang="ko-KR" sz="1600" dirty="0">
                <a:solidFill>
                  <a:prstClr val="black">
                    <a:lumMod val="75000"/>
                    <a:lumOff val="25000"/>
                  </a:prstClr>
                </a:solidFill>
                <a:latin typeface="Tw Cen MT" panose="020B0602020104020603"/>
                <a:cs typeface="Arial" pitchFamily="34" charset="0"/>
              </a:rPr>
              <a:t>Russian flu in 1889-1890?</a:t>
            </a:r>
          </a:p>
          <a:p>
            <a:pPr algn="r" defTabSz="609585"/>
            <a:r>
              <a:rPr lang="en-US" altLang="ko-KR" sz="1600" dirty="0">
                <a:solidFill>
                  <a:prstClr val="black">
                    <a:lumMod val="75000"/>
                    <a:lumOff val="25000"/>
                  </a:prstClr>
                </a:solidFill>
                <a:latin typeface="Tw Cen MT" panose="020B0602020104020603"/>
                <a:cs typeface="Arial" pitchFamily="34" charset="0"/>
              </a:rPr>
              <a:t>Poultry outbreak in 1872?</a:t>
            </a:r>
          </a:p>
          <a:p>
            <a:pPr algn="r" defTabSz="609585"/>
            <a:endParaRPr lang="en-US" altLang="ko-KR" sz="1600" dirty="0">
              <a:solidFill>
                <a:prstClr val="black">
                  <a:lumMod val="75000"/>
                  <a:lumOff val="25000"/>
                </a:prstClr>
              </a:solidFill>
              <a:latin typeface="Tw Cen MT" panose="020B0602020104020603"/>
              <a:cs typeface="Arial" pitchFamily="34" charset="0"/>
            </a:endParaRPr>
          </a:p>
        </p:txBody>
      </p:sp>
      <p:sp>
        <p:nvSpPr>
          <p:cNvPr id="6" name="Rektangel 5"/>
          <p:cNvSpPr/>
          <p:nvPr/>
        </p:nvSpPr>
        <p:spPr>
          <a:xfrm>
            <a:off x="623393" y="4773150"/>
            <a:ext cx="576065" cy="48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da-DK" sz="2400">
              <a:solidFill>
                <a:prstClr val="white"/>
              </a:solidFill>
              <a:latin typeface="Tw Cen MT" panose="020B0602020104020603"/>
            </a:endParaRPr>
          </a:p>
        </p:txBody>
      </p:sp>
      <p:pic>
        <p:nvPicPr>
          <p:cNvPr id="9" name="Afbeelding 1">
            <a:extLst>
              <a:ext uri="{FF2B5EF4-FFF2-40B4-BE49-F238E27FC236}">
                <a16:creationId xmlns:a16="http://schemas.microsoft.com/office/drawing/2014/main" id="{F448C0F0-4601-4D6B-B733-719A2D5245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3872" y="740701"/>
            <a:ext cx="5856651" cy="5856651"/>
          </a:xfrm>
          <a:prstGeom prst="rect">
            <a:avLst/>
          </a:prstGeom>
        </p:spPr>
      </p:pic>
      <p:sp>
        <p:nvSpPr>
          <p:cNvPr id="2" name="Rektangel 1"/>
          <p:cNvSpPr/>
          <p:nvPr/>
        </p:nvSpPr>
        <p:spPr>
          <a:xfrm>
            <a:off x="155280" y="6519705"/>
            <a:ext cx="1823383" cy="276999"/>
          </a:xfrm>
          <a:prstGeom prst="rect">
            <a:avLst/>
          </a:prstGeom>
        </p:spPr>
        <p:txBody>
          <a:bodyPr wrap="none">
            <a:spAutoFit/>
          </a:bodyPr>
          <a:lstStyle/>
          <a:p>
            <a:pPr algn="r" defTabSz="609585"/>
            <a:r>
              <a:rPr lang="en-US" altLang="ko-KR" sz="1200" dirty="0">
                <a:solidFill>
                  <a:prstClr val="black">
                    <a:lumMod val="75000"/>
                    <a:lumOff val="25000"/>
                  </a:prstClr>
                </a:solidFill>
                <a:latin typeface="Tw Cen MT" panose="020B0602020104020603"/>
                <a:cs typeface="Arial" pitchFamily="34" charset="0"/>
              </a:rPr>
              <a:t>Van Wijhe et al, AJE 2018</a:t>
            </a:r>
          </a:p>
        </p:txBody>
      </p:sp>
    </p:spTree>
    <p:extLst>
      <p:ext uri="{BB962C8B-B14F-4D97-AF65-F5344CB8AC3E}">
        <p14:creationId xmlns:p14="http://schemas.microsoft.com/office/powerpoint/2010/main" val="2262179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ladsholder til billede 2"/>
          <p:cNvPicPr>
            <a:picLocks noGrp="1" noChangeAspect="1"/>
          </p:cNvPicPr>
          <p:nvPr>
            <p:ph type="pic" idx="1"/>
          </p:nvPr>
        </p:nvPicPr>
        <p:blipFill>
          <a:blip r:embed="rId2"/>
          <a:srcRect t="6988" b="6988"/>
          <a:stretch>
            <a:fillRect/>
          </a:stretch>
        </p:blipFill>
        <p:spPr>
          <a:prstGeom prst="rect">
            <a:avLst/>
          </a:prstGeom>
        </p:spPr>
      </p:pic>
      <p:sp>
        <p:nvSpPr>
          <p:cNvPr id="4" name="Rectangle 3"/>
          <p:cNvSpPr/>
          <p:nvPr/>
        </p:nvSpPr>
        <p:spPr>
          <a:xfrm rot="16200000">
            <a:off x="1391403" y="3246320"/>
            <a:ext cx="960000" cy="9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
        <p:nvSpPr>
          <p:cNvPr id="5" name="Rectangle 4"/>
          <p:cNvSpPr/>
          <p:nvPr/>
        </p:nvSpPr>
        <p:spPr>
          <a:xfrm rot="16200000">
            <a:off x="4205185" y="3246321"/>
            <a:ext cx="960000" cy="9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
        <p:nvSpPr>
          <p:cNvPr id="6" name="Rectangle 5"/>
          <p:cNvSpPr/>
          <p:nvPr/>
        </p:nvSpPr>
        <p:spPr>
          <a:xfrm rot="16200000">
            <a:off x="7018965" y="3246320"/>
            <a:ext cx="960000" cy="9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
        <p:nvSpPr>
          <p:cNvPr id="7" name="Rectangle 6"/>
          <p:cNvSpPr/>
          <p:nvPr/>
        </p:nvSpPr>
        <p:spPr>
          <a:xfrm rot="16200000">
            <a:off x="9832748" y="3246321"/>
            <a:ext cx="960000" cy="9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
        <p:nvSpPr>
          <p:cNvPr id="8" name="Rectangle 7"/>
          <p:cNvSpPr/>
          <p:nvPr/>
        </p:nvSpPr>
        <p:spPr>
          <a:xfrm>
            <a:off x="719403" y="5829267"/>
            <a:ext cx="2304000" cy="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
        <p:nvSpPr>
          <p:cNvPr id="9" name="Rectangle 8"/>
          <p:cNvSpPr/>
          <p:nvPr/>
        </p:nvSpPr>
        <p:spPr>
          <a:xfrm>
            <a:off x="3533184" y="5829267"/>
            <a:ext cx="2304000" cy="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
        <p:nvSpPr>
          <p:cNvPr id="10" name="Rectangle 9"/>
          <p:cNvSpPr/>
          <p:nvPr/>
        </p:nvSpPr>
        <p:spPr>
          <a:xfrm>
            <a:off x="6346965" y="5829267"/>
            <a:ext cx="2304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
        <p:nvSpPr>
          <p:cNvPr id="11" name="Rectangle 10"/>
          <p:cNvSpPr/>
          <p:nvPr/>
        </p:nvSpPr>
        <p:spPr>
          <a:xfrm>
            <a:off x="9160748" y="5829267"/>
            <a:ext cx="2304000" cy="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grpSp>
        <p:nvGrpSpPr>
          <p:cNvPr id="12" name="Group 11"/>
          <p:cNvGrpSpPr/>
          <p:nvPr/>
        </p:nvGrpSpPr>
        <p:grpSpPr>
          <a:xfrm>
            <a:off x="547550" y="4411229"/>
            <a:ext cx="2647705" cy="1408171"/>
            <a:chOff x="4320398" y="1245513"/>
            <a:chExt cx="2874451" cy="1056128"/>
          </a:xfrm>
        </p:grpSpPr>
        <p:sp>
          <p:nvSpPr>
            <p:cNvPr id="13" name="TextBox 12"/>
            <p:cNvSpPr txBox="1"/>
            <p:nvPr/>
          </p:nvSpPr>
          <p:spPr>
            <a:xfrm>
              <a:off x="4320399" y="1493728"/>
              <a:ext cx="2874450" cy="807913"/>
            </a:xfrm>
            <a:prstGeom prst="rect">
              <a:avLst/>
            </a:prstGeom>
            <a:noFill/>
          </p:spPr>
          <p:txBody>
            <a:bodyPr wrap="square" rtlCol="0">
              <a:spAutoFit/>
            </a:bodyPr>
            <a:lstStyle/>
            <a:p>
              <a:pPr algn="ctr" defTabSz="609585"/>
              <a:endParaRPr lang="en-US" altLang="ko-KR" sz="1600" dirty="0">
                <a:solidFill>
                  <a:prstClr val="black">
                    <a:lumMod val="75000"/>
                    <a:lumOff val="25000"/>
                  </a:prstClr>
                </a:solidFill>
                <a:latin typeface="Arial" pitchFamily="34" charset="0"/>
                <a:cs typeface="Arial" pitchFamily="34" charset="0"/>
              </a:endParaRPr>
            </a:p>
            <a:p>
              <a:pPr algn="ctr" defTabSz="609585"/>
              <a:r>
                <a:rPr lang="en-US" altLang="ko-KR" sz="1600" dirty="0">
                  <a:solidFill>
                    <a:prstClr val="black">
                      <a:lumMod val="75000"/>
                      <a:lumOff val="25000"/>
                    </a:prstClr>
                  </a:solidFill>
                  <a:latin typeface="Arial" pitchFamily="34" charset="0"/>
                  <a:cs typeface="Arial" pitchFamily="34" charset="0"/>
                </a:rPr>
                <a:t>Often these data are in paper reports, or scanned documents online.</a:t>
              </a:r>
            </a:p>
          </p:txBody>
        </p:sp>
        <p:sp>
          <p:nvSpPr>
            <p:cNvPr id="14" name="TextBox 13"/>
            <p:cNvSpPr txBox="1"/>
            <p:nvPr/>
          </p:nvSpPr>
          <p:spPr>
            <a:xfrm>
              <a:off x="4320398" y="1245513"/>
              <a:ext cx="2874450" cy="438581"/>
            </a:xfrm>
            <a:prstGeom prst="rect">
              <a:avLst/>
            </a:prstGeom>
            <a:noFill/>
          </p:spPr>
          <p:txBody>
            <a:bodyPr wrap="square" rtlCol="0">
              <a:spAutoFit/>
            </a:bodyPr>
            <a:lstStyle/>
            <a:p>
              <a:pPr algn="ctr" defTabSz="609585"/>
              <a:r>
                <a:rPr lang="da-DK" altLang="ko-KR" sz="1600" b="1" dirty="0">
                  <a:solidFill>
                    <a:prstClr val="black">
                      <a:lumMod val="75000"/>
                      <a:lumOff val="25000"/>
                    </a:prstClr>
                  </a:solidFill>
                  <a:latin typeface="Arial" pitchFamily="34" charset="0"/>
                  <a:cs typeface="Arial" pitchFamily="34" charset="0"/>
                </a:rPr>
                <a:t>Find old data in </a:t>
              </a:r>
              <a:r>
                <a:rPr lang="da-DK" altLang="ko-KR" sz="1600" b="1" dirty="0" err="1">
                  <a:solidFill>
                    <a:prstClr val="black">
                      <a:lumMod val="75000"/>
                      <a:lumOff val="25000"/>
                    </a:prstClr>
                  </a:solidFill>
                  <a:latin typeface="Arial" pitchFamily="34" charset="0"/>
                  <a:cs typeface="Arial" pitchFamily="34" charset="0"/>
                </a:rPr>
                <a:t>libraries</a:t>
              </a:r>
              <a:r>
                <a:rPr lang="da-DK" altLang="ko-KR" sz="1600" b="1" dirty="0">
                  <a:solidFill>
                    <a:prstClr val="black">
                      <a:lumMod val="75000"/>
                      <a:lumOff val="25000"/>
                    </a:prstClr>
                  </a:solidFill>
                  <a:latin typeface="Arial" pitchFamily="34" charset="0"/>
                  <a:cs typeface="Arial" pitchFamily="34" charset="0"/>
                </a:rPr>
                <a:t> and </a:t>
              </a:r>
              <a:r>
                <a:rPr lang="da-DK" altLang="ko-KR" sz="1600" b="1" dirty="0" err="1">
                  <a:solidFill>
                    <a:prstClr val="black">
                      <a:lumMod val="75000"/>
                      <a:lumOff val="25000"/>
                    </a:prstClr>
                  </a:solidFill>
                  <a:latin typeface="Arial" pitchFamily="34" charset="0"/>
                  <a:cs typeface="Arial" pitchFamily="34" charset="0"/>
                </a:rPr>
                <a:t>repositories</a:t>
              </a:r>
              <a:endParaRPr lang="ko-KR" altLang="en-US" sz="1600" b="1" dirty="0">
                <a:solidFill>
                  <a:prstClr val="black">
                    <a:lumMod val="75000"/>
                    <a:lumOff val="25000"/>
                  </a:prstClr>
                </a:solidFill>
                <a:latin typeface="Arial" pitchFamily="34" charset="0"/>
                <a:cs typeface="Arial" pitchFamily="34" charset="0"/>
              </a:endParaRPr>
            </a:p>
          </p:txBody>
        </p:sp>
      </p:grpSp>
      <p:grpSp>
        <p:nvGrpSpPr>
          <p:cNvPr id="15" name="Group 14"/>
          <p:cNvGrpSpPr/>
          <p:nvPr/>
        </p:nvGrpSpPr>
        <p:grpSpPr>
          <a:xfrm>
            <a:off x="3361332" y="4411230"/>
            <a:ext cx="2647705" cy="1408172"/>
            <a:chOff x="4320398" y="1245513"/>
            <a:chExt cx="2874451" cy="1056129"/>
          </a:xfrm>
        </p:grpSpPr>
        <p:sp>
          <p:nvSpPr>
            <p:cNvPr id="16" name="TextBox 15"/>
            <p:cNvSpPr txBox="1"/>
            <p:nvPr/>
          </p:nvSpPr>
          <p:spPr>
            <a:xfrm>
              <a:off x="4320399" y="1493728"/>
              <a:ext cx="2874450" cy="807914"/>
            </a:xfrm>
            <a:prstGeom prst="rect">
              <a:avLst/>
            </a:prstGeom>
            <a:noFill/>
          </p:spPr>
          <p:txBody>
            <a:bodyPr wrap="square" rtlCol="0">
              <a:spAutoFit/>
            </a:bodyPr>
            <a:lstStyle/>
            <a:p>
              <a:pPr algn="ctr" defTabSz="609585"/>
              <a:r>
                <a:rPr lang="en-US" altLang="ko-KR" sz="1600" dirty="0">
                  <a:solidFill>
                    <a:prstClr val="black">
                      <a:lumMod val="75000"/>
                      <a:lumOff val="25000"/>
                    </a:prstClr>
                  </a:solidFill>
                  <a:latin typeface="Arial" pitchFamily="34" charset="0"/>
                  <a:cs typeface="Arial" pitchFamily="34" charset="0"/>
                </a:rPr>
                <a:t>Using excel and OCR  programs we digitize any data that may be relevant for the topic.    </a:t>
              </a:r>
            </a:p>
          </p:txBody>
        </p:sp>
        <p:sp>
          <p:nvSpPr>
            <p:cNvPr id="17" name="TextBox 16"/>
            <p:cNvSpPr txBox="1"/>
            <p:nvPr/>
          </p:nvSpPr>
          <p:spPr>
            <a:xfrm>
              <a:off x="4320398" y="1245513"/>
              <a:ext cx="2874450" cy="253916"/>
            </a:xfrm>
            <a:prstGeom prst="rect">
              <a:avLst/>
            </a:prstGeom>
            <a:noFill/>
          </p:spPr>
          <p:txBody>
            <a:bodyPr wrap="square" rtlCol="0">
              <a:spAutoFit/>
            </a:bodyPr>
            <a:lstStyle/>
            <a:p>
              <a:pPr algn="ctr" defTabSz="609585"/>
              <a:r>
                <a:rPr lang="en-US" altLang="ko-KR" sz="1600" b="1" dirty="0">
                  <a:solidFill>
                    <a:prstClr val="black">
                      <a:lumMod val="75000"/>
                      <a:lumOff val="25000"/>
                    </a:prstClr>
                  </a:solidFill>
                  <a:latin typeface="Arial" pitchFamily="34" charset="0"/>
                  <a:cs typeface="Arial" pitchFamily="34" charset="0"/>
                </a:rPr>
                <a:t>Digitize relevant data</a:t>
              </a:r>
              <a:endParaRPr lang="ko-KR" altLang="en-US" sz="1600" b="1" dirty="0">
                <a:solidFill>
                  <a:prstClr val="black">
                    <a:lumMod val="75000"/>
                    <a:lumOff val="25000"/>
                  </a:prstClr>
                </a:solidFill>
                <a:latin typeface="Arial" pitchFamily="34" charset="0"/>
                <a:cs typeface="Arial" pitchFamily="34" charset="0"/>
              </a:endParaRPr>
            </a:p>
          </p:txBody>
        </p:sp>
      </p:grpSp>
      <p:grpSp>
        <p:nvGrpSpPr>
          <p:cNvPr id="18" name="Group 17"/>
          <p:cNvGrpSpPr/>
          <p:nvPr/>
        </p:nvGrpSpPr>
        <p:grpSpPr>
          <a:xfrm>
            <a:off x="6096000" y="4411230"/>
            <a:ext cx="2892891" cy="915728"/>
            <a:chOff x="4234511" y="1245513"/>
            <a:chExt cx="3140634" cy="686796"/>
          </a:xfrm>
        </p:grpSpPr>
        <p:sp>
          <p:nvSpPr>
            <p:cNvPr id="19" name="TextBox 18"/>
            <p:cNvSpPr txBox="1"/>
            <p:nvPr/>
          </p:nvSpPr>
          <p:spPr>
            <a:xfrm>
              <a:off x="4320399" y="1493728"/>
              <a:ext cx="2874450" cy="438581"/>
            </a:xfrm>
            <a:prstGeom prst="rect">
              <a:avLst/>
            </a:prstGeom>
            <a:noFill/>
          </p:spPr>
          <p:txBody>
            <a:bodyPr wrap="square" rtlCol="0">
              <a:spAutoFit/>
            </a:bodyPr>
            <a:lstStyle/>
            <a:p>
              <a:pPr algn="ctr" defTabSz="609585"/>
              <a:r>
                <a:rPr lang="en-US" altLang="ko-KR" sz="1600" dirty="0">
                  <a:solidFill>
                    <a:prstClr val="black">
                      <a:lumMod val="75000"/>
                      <a:lumOff val="25000"/>
                    </a:prstClr>
                  </a:solidFill>
                  <a:latin typeface="Arial" pitchFamily="34" charset="0"/>
                  <a:cs typeface="Arial" pitchFamily="34" charset="0"/>
                </a:rPr>
                <a:t>Data is cleaned of errors and readied for analyses. </a:t>
              </a:r>
            </a:p>
          </p:txBody>
        </p:sp>
        <p:sp>
          <p:nvSpPr>
            <p:cNvPr id="20" name="TextBox 19"/>
            <p:cNvSpPr txBox="1"/>
            <p:nvPr/>
          </p:nvSpPr>
          <p:spPr>
            <a:xfrm>
              <a:off x="4234511" y="1245513"/>
              <a:ext cx="3140634" cy="253916"/>
            </a:xfrm>
            <a:prstGeom prst="rect">
              <a:avLst/>
            </a:prstGeom>
            <a:noFill/>
          </p:spPr>
          <p:txBody>
            <a:bodyPr wrap="square" rtlCol="0">
              <a:spAutoFit/>
            </a:bodyPr>
            <a:lstStyle/>
            <a:p>
              <a:pPr algn="ctr" defTabSz="609585"/>
              <a:r>
                <a:rPr lang="da-DK" altLang="ko-KR" sz="1600" b="1" dirty="0" err="1">
                  <a:solidFill>
                    <a:prstClr val="black">
                      <a:lumMod val="75000"/>
                      <a:lumOff val="25000"/>
                    </a:prstClr>
                  </a:solidFill>
                  <a:latin typeface="Arial" pitchFamily="34" charset="0"/>
                  <a:cs typeface="Arial" pitchFamily="34" charset="0"/>
                </a:rPr>
                <a:t>Curation</a:t>
              </a:r>
              <a:r>
                <a:rPr lang="da-DK" altLang="ko-KR" sz="1600" b="1" dirty="0">
                  <a:solidFill>
                    <a:prstClr val="black">
                      <a:lumMod val="75000"/>
                      <a:lumOff val="25000"/>
                    </a:prstClr>
                  </a:solidFill>
                  <a:latin typeface="Arial" pitchFamily="34" charset="0"/>
                  <a:cs typeface="Arial" pitchFamily="34" charset="0"/>
                </a:rPr>
                <a:t> and management</a:t>
              </a:r>
              <a:endParaRPr lang="ko-KR" altLang="en-US" sz="1600" b="1" dirty="0">
                <a:solidFill>
                  <a:prstClr val="black">
                    <a:lumMod val="75000"/>
                    <a:lumOff val="25000"/>
                  </a:prstClr>
                </a:solidFill>
                <a:latin typeface="Arial" pitchFamily="34" charset="0"/>
                <a:cs typeface="Arial" pitchFamily="34" charset="0"/>
              </a:endParaRPr>
            </a:p>
          </p:txBody>
        </p:sp>
      </p:grpSp>
      <p:grpSp>
        <p:nvGrpSpPr>
          <p:cNvPr id="21" name="Group 20"/>
          <p:cNvGrpSpPr/>
          <p:nvPr/>
        </p:nvGrpSpPr>
        <p:grpSpPr>
          <a:xfrm>
            <a:off x="8988893" y="4411230"/>
            <a:ext cx="2647705" cy="1408172"/>
            <a:chOff x="4320398" y="1245513"/>
            <a:chExt cx="2874451" cy="1056129"/>
          </a:xfrm>
        </p:grpSpPr>
        <p:sp>
          <p:nvSpPr>
            <p:cNvPr id="22" name="TextBox 21"/>
            <p:cNvSpPr txBox="1"/>
            <p:nvPr/>
          </p:nvSpPr>
          <p:spPr>
            <a:xfrm>
              <a:off x="4320399" y="1493728"/>
              <a:ext cx="2874450" cy="807914"/>
            </a:xfrm>
            <a:prstGeom prst="rect">
              <a:avLst/>
            </a:prstGeom>
            <a:noFill/>
          </p:spPr>
          <p:txBody>
            <a:bodyPr wrap="square" rtlCol="0">
              <a:spAutoFit/>
            </a:bodyPr>
            <a:lstStyle/>
            <a:p>
              <a:pPr algn="ctr" defTabSz="609585"/>
              <a:r>
                <a:rPr lang="en-US" altLang="ko-KR" sz="1600" dirty="0">
                  <a:solidFill>
                    <a:prstClr val="black">
                      <a:lumMod val="75000"/>
                      <a:lumOff val="25000"/>
                    </a:prstClr>
                  </a:solidFill>
                  <a:latin typeface="Arial" pitchFamily="34" charset="0"/>
                  <a:cs typeface="Arial" pitchFamily="34" charset="0"/>
                </a:rPr>
                <a:t>Using mathematical and statistical tools from epidemiology and demographics.    </a:t>
              </a:r>
            </a:p>
          </p:txBody>
        </p:sp>
        <p:sp>
          <p:nvSpPr>
            <p:cNvPr id="23" name="TextBox 22"/>
            <p:cNvSpPr txBox="1"/>
            <p:nvPr/>
          </p:nvSpPr>
          <p:spPr>
            <a:xfrm>
              <a:off x="4320398" y="1245513"/>
              <a:ext cx="2874450" cy="253916"/>
            </a:xfrm>
            <a:prstGeom prst="rect">
              <a:avLst/>
            </a:prstGeom>
            <a:noFill/>
          </p:spPr>
          <p:txBody>
            <a:bodyPr wrap="square" rtlCol="0">
              <a:spAutoFit/>
            </a:bodyPr>
            <a:lstStyle/>
            <a:p>
              <a:pPr algn="ctr" defTabSz="609585"/>
              <a:r>
                <a:rPr lang="en-US" altLang="ko-KR" sz="1600" b="1" dirty="0">
                  <a:solidFill>
                    <a:prstClr val="black">
                      <a:lumMod val="75000"/>
                      <a:lumOff val="25000"/>
                    </a:prstClr>
                  </a:solidFill>
                  <a:latin typeface="Arial" pitchFamily="34" charset="0"/>
                  <a:cs typeface="Arial" pitchFamily="34" charset="0"/>
                </a:rPr>
                <a:t>Data analysis</a:t>
              </a:r>
              <a:endParaRPr lang="ko-KR" altLang="en-US" sz="1600" b="1" dirty="0">
                <a:solidFill>
                  <a:prstClr val="black">
                    <a:lumMod val="75000"/>
                    <a:lumOff val="25000"/>
                  </a:prstClr>
                </a:solidFill>
                <a:latin typeface="Arial" pitchFamily="34" charset="0"/>
                <a:cs typeface="Arial" pitchFamily="34" charset="0"/>
              </a:endParaRPr>
            </a:p>
          </p:txBody>
        </p:sp>
      </p:grpSp>
      <p:sp>
        <p:nvSpPr>
          <p:cNvPr id="26" name="Rectangle 18"/>
          <p:cNvSpPr/>
          <p:nvPr/>
        </p:nvSpPr>
        <p:spPr>
          <a:xfrm>
            <a:off x="4421006" y="3516426"/>
            <a:ext cx="528357" cy="419791"/>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
        <p:nvSpPr>
          <p:cNvPr id="41" name="Rectangle 9">
            <a:extLst>
              <a:ext uri="{FF2B5EF4-FFF2-40B4-BE49-F238E27FC236}">
                <a16:creationId xmlns:a16="http://schemas.microsoft.com/office/drawing/2014/main" id="{2924751D-8167-4993-8C6B-6342C34EA9E1}"/>
              </a:ext>
            </a:extLst>
          </p:cNvPr>
          <p:cNvSpPr/>
          <p:nvPr/>
        </p:nvSpPr>
        <p:spPr>
          <a:xfrm>
            <a:off x="1607058" y="3501579"/>
            <a:ext cx="480167" cy="44947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white"/>
              </a:solidFill>
              <a:latin typeface="Tw Cen MT" panose="020B0602020104020603"/>
            </a:endParaRPr>
          </a:p>
        </p:txBody>
      </p:sp>
      <p:sp>
        <p:nvSpPr>
          <p:cNvPr id="42" name="Freeform 32">
            <a:extLst>
              <a:ext uri="{FF2B5EF4-FFF2-40B4-BE49-F238E27FC236}">
                <a16:creationId xmlns:a16="http://schemas.microsoft.com/office/drawing/2014/main" id="{BD106B25-1EDA-4074-851D-C82811246B6C}"/>
              </a:ext>
            </a:extLst>
          </p:cNvPr>
          <p:cNvSpPr/>
          <p:nvPr/>
        </p:nvSpPr>
        <p:spPr>
          <a:xfrm>
            <a:off x="7226945" y="3463351"/>
            <a:ext cx="544044" cy="498325"/>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
        <p:nvSpPr>
          <p:cNvPr id="43" name="Rectangle 15">
            <a:extLst>
              <a:ext uri="{FF2B5EF4-FFF2-40B4-BE49-F238E27FC236}">
                <a16:creationId xmlns:a16="http://schemas.microsoft.com/office/drawing/2014/main" id="{6C1C0DCF-07C0-428A-8ECD-79609C07015A}"/>
              </a:ext>
            </a:extLst>
          </p:cNvPr>
          <p:cNvSpPr/>
          <p:nvPr/>
        </p:nvSpPr>
        <p:spPr>
          <a:xfrm rot="5400000">
            <a:off x="10097765" y="3468981"/>
            <a:ext cx="429959" cy="42938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Tree>
    <p:extLst>
      <p:ext uri="{BB962C8B-B14F-4D97-AF65-F5344CB8AC3E}">
        <p14:creationId xmlns:p14="http://schemas.microsoft.com/office/powerpoint/2010/main" val="122317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69036" y="4413293"/>
            <a:ext cx="3201089" cy="584775"/>
          </a:xfrm>
          <a:prstGeom prst="rect">
            <a:avLst/>
          </a:prstGeom>
          <a:noFill/>
        </p:spPr>
        <p:txBody>
          <a:bodyPr wrap="square" rtlCol="0">
            <a:spAutoFit/>
          </a:bodyPr>
          <a:lstStyle/>
          <a:p>
            <a:pPr algn="ctr" defTabSz="609585"/>
            <a:r>
              <a:rPr lang="en-US" altLang="ko-KR" sz="3200" b="1" dirty="0">
                <a:solidFill>
                  <a:srgbClr val="27CED7"/>
                </a:solidFill>
                <a:latin typeface="Tw Cen MT" panose="020B0602020104020603"/>
                <a:cs typeface="Arial" pitchFamily="34" charset="0"/>
              </a:rPr>
              <a:t>Odense</a:t>
            </a:r>
            <a:endParaRPr lang="ko-KR" altLang="en-US" sz="3200" b="1" dirty="0">
              <a:solidFill>
                <a:srgbClr val="27CED7"/>
              </a:solidFill>
              <a:latin typeface="Tw Cen MT" panose="020B0602020104020603"/>
              <a:cs typeface="Arial" pitchFamily="34" charset="0"/>
            </a:endParaRPr>
          </a:p>
        </p:txBody>
      </p:sp>
      <p:grpSp>
        <p:nvGrpSpPr>
          <p:cNvPr id="8" name="Group 7"/>
          <p:cNvGrpSpPr/>
          <p:nvPr/>
        </p:nvGrpSpPr>
        <p:grpSpPr>
          <a:xfrm>
            <a:off x="1775520" y="4985930"/>
            <a:ext cx="2788120" cy="979894"/>
            <a:chOff x="1675608" y="4282113"/>
            <a:chExt cx="2120134" cy="734920"/>
          </a:xfrm>
        </p:grpSpPr>
        <p:sp>
          <p:nvSpPr>
            <p:cNvPr id="9" name="TextBox 8"/>
            <p:cNvSpPr txBox="1"/>
            <p:nvPr/>
          </p:nvSpPr>
          <p:spPr>
            <a:xfrm>
              <a:off x="1675608" y="4578452"/>
              <a:ext cx="2120134" cy="438581"/>
            </a:xfrm>
            <a:prstGeom prst="rect">
              <a:avLst/>
            </a:prstGeom>
            <a:noFill/>
          </p:spPr>
          <p:txBody>
            <a:bodyPr wrap="square" rtlCol="0">
              <a:spAutoFit/>
            </a:bodyPr>
            <a:lstStyle/>
            <a:p>
              <a:pPr algn="ctr" defTabSz="609585"/>
              <a:r>
                <a:rPr lang="en-US" altLang="ko-KR" sz="1600" dirty="0">
                  <a:solidFill>
                    <a:prstClr val="black">
                      <a:lumMod val="75000"/>
                      <a:lumOff val="25000"/>
                    </a:prstClr>
                  </a:solidFill>
                  <a:latin typeface="Tw Cen MT" panose="020B0602020104020603"/>
                  <a:cs typeface="Arial" pitchFamily="34" charset="0"/>
                </a:rPr>
                <a:t>Sometimes the records contain handwritten notes.   </a:t>
              </a:r>
              <a:endParaRPr lang="ko-KR" altLang="en-US" sz="1600" dirty="0">
                <a:solidFill>
                  <a:prstClr val="black">
                    <a:lumMod val="75000"/>
                    <a:lumOff val="25000"/>
                  </a:prstClr>
                </a:solidFill>
                <a:latin typeface="Tw Cen MT" panose="020B0602020104020603"/>
                <a:cs typeface="Arial" pitchFamily="34" charset="0"/>
              </a:endParaRPr>
            </a:p>
          </p:txBody>
        </p:sp>
        <p:sp>
          <p:nvSpPr>
            <p:cNvPr id="10" name="TextBox 9"/>
            <p:cNvSpPr txBox="1"/>
            <p:nvPr/>
          </p:nvSpPr>
          <p:spPr>
            <a:xfrm>
              <a:off x="1675608" y="4282113"/>
              <a:ext cx="2120134" cy="253915"/>
            </a:xfrm>
            <a:prstGeom prst="rect">
              <a:avLst/>
            </a:prstGeom>
            <a:noFill/>
          </p:spPr>
          <p:txBody>
            <a:bodyPr wrap="square" rtlCol="0">
              <a:spAutoFit/>
            </a:bodyPr>
            <a:lstStyle/>
            <a:p>
              <a:pPr algn="ctr" defTabSz="609585"/>
              <a:r>
                <a:rPr lang="da-DK" altLang="ko-KR" sz="1600" b="1" dirty="0">
                  <a:solidFill>
                    <a:prstClr val="black">
                      <a:lumMod val="75000"/>
                      <a:lumOff val="25000"/>
                    </a:prstClr>
                  </a:solidFill>
                  <a:latin typeface="Tw Cen MT" panose="020B0602020104020603"/>
                  <a:cs typeface="Arial" pitchFamily="34" charset="0"/>
                </a:rPr>
                <a:t>1872, city</a:t>
              </a:r>
              <a:endParaRPr lang="ko-KR" altLang="en-US" sz="1600" b="1" dirty="0">
                <a:solidFill>
                  <a:prstClr val="black">
                    <a:lumMod val="75000"/>
                    <a:lumOff val="25000"/>
                  </a:prstClr>
                </a:solidFill>
                <a:latin typeface="Tw Cen MT" panose="020B0602020104020603"/>
                <a:cs typeface="Arial" pitchFamily="34" charset="0"/>
              </a:endParaRPr>
            </a:p>
          </p:txBody>
        </p:sp>
      </p:grpSp>
      <p:pic>
        <p:nvPicPr>
          <p:cNvPr id="22" name="Pladsholder til billede 21"/>
          <p:cNvPicPr>
            <a:picLocks noGrp="1" noChangeAspect="1"/>
          </p:cNvPicPr>
          <p:nvPr>
            <p:ph type="pic" idx="12"/>
          </p:nvPr>
        </p:nvPicPr>
        <p:blipFill rotWithShape="1">
          <a:blip r:embed="rId2"/>
          <a:srcRect t="4291" r="48748" b="45494"/>
          <a:stretch/>
        </p:blipFill>
        <p:spPr>
          <a:xfrm>
            <a:off x="6619844" y="922867"/>
            <a:ext cx="4451416" cy="3494888"/>
          </a:xfrm>
          <a:prstGeom prst="rect">
            <a:avLst/>
          </a:prstGeom>
        </p:spPr>
      </p:pic>
      <p:pic>
        <p:nvPicPr>
          <p:cNvPr id="20" name="Pladsholder til billede 19"/>
          <p:cNvPicPr>
            <a:picLocks noGrp="1" noChangeAspect="1"/>
          </p:cNvPicPr>
          <p:nvPr>
            <p:ph type="pic" idx="12"/>
          </p:nvPr>
        </p:nvPicPr>
        <p:blipFill>
          <a:blip r:embed="rId3" cstate="print">
            <a:extLst>
              <a:ext uri="{28A0092B-C50C-407E-A947-70E740481C1C}">
                <a14:useLocalDpi xmlns:a14="http://schemas.microsoft.com/office/drawing/2010/main" val="0"/>
              </a:ext>
            </a:extLst>
          </a:blip>
          <a:srcRect t="2671" b="2671"/>
          <a:stretch>
            <a:fillRect/>
          </a:stretch>
        </p:blipFill>
        <p:spPr>
          <a:xfrm rot="10800000">
            <a:off x="980017" y="922867"/>
            <a:ext cx="4732867" cy="3467100"/>
          </a:xfrm>
        </p:spPr>
      </p:pic>
      <p:sp>
        <p:nvSpPr>
          <p:cNvPr id="24" name="TextBox 6"/>
          <p:cNvSpPr txBox="1"/>
          <p:nvPr/>
        </p:nvSpPr>
        <p:spPr>
          <a:xfrm>
            <a:off x="6479119" y="4437982"/>
            <a:ext cx="4732867" cy="584775"/>
          </a:xfrm>
          <a:prstGeom prst="rect">
            <a:avLst/>
          </a:prstGeom>
          <a:noFill/>
        </p:spPr>
        <p:txBody>
          <a:bodyPr wrap="square" rtlCol="0">
            <a:spAutoFit/>
          </a:bodyPr>
          <a:lstStyle/>
          <a:p>
            <a:pPr algn="ctr" defTabSz="609585"/>
            <a:r>
              <a:rPr lang="en-US" altLang="ko-KR" sz="3200" b="1" dirty="0" err="1">
                <a:solidFill>
                  <a:srgbClr val="27CED7"/>
                </a:solidFill>
                <a:latin typeface="Tw Cen MT" panose="020B0602020104020603"/>
                <a:cs typeface="Arial" pitchFamily="34" charset="0"/>
              </a:rPr>
              <a:t>Søkvæsthuset</a:t>
            </a:r>
            <a:r>
              <a:rPr lang="en-US" altLang="ko-KR" sz="3200" b="1" dirty="0">
                <a:solidFill>
                  <a:srgbClr val="27CED7"/>
                </a:solidFill>
                <a:latin typeface="Tw Cen MT" panose="020B0602020104020603"/>
                <a:cs typeface="Arial" pitchFamily="34" charset="0"/>
              </a:rPr>
              <a:t>, CPH</a:t>
            </a:r>
            <a:endParaRPr lang="ko-KR" altLang="en-US" sz="3200" b="1" dirty="0">
              <a:solidFill>
                <a:srgbClr val="27CED7"/>
              </a:solidFill>
              <a:latin typeface="Tw Cen MT" panose="020B0602020104020603"/>
              <a:cs typeface="Arial" pitchFamily="34" charset="0"/>
            </a:endParaRPr>
          </a:p>
        </p:txBody>
      </p:sp>
      <p:grpSp>
        <p:nvGrpSpPr>
          <p:cNvPr id="26" name="Group 7"/>
          <p:cNvGrpSpPr/>
          <p:nvPr/>
        </p:nvGrpSpPr>
        <p:grpSpPr>
          <a:xfrm>
            <a:off x="7517887" y="5010619"/>
            <a:ext cx="2788120" cy="979894"/>
            <a:chOff x="1675608" y="4282113"/>
            <a:chExt cx="2120134" cy="734920"/>
          </a:xfrm>
        </p:grpSpPr>
        <p:sp>
          <p:nvSpPr>
            <p:cNvPr id="27" name="TextBox 8"/>
            <p:cNvSpPr txBox="1"/>
            <p:nvPr/>
          </p:nvSpPr>
          <p:spPr>
            <a:xfrm>
              <a:off x="1675608" y="4578452"/>
              <a:ext cx="2120134" cy="438581"/>
            </a:xfrm>
            <a:prstGeom prst="rect">
              <a:avLst/>
            </a:prstGeom>
            <a:noFill/>
          </p:spPr>
          <p:txBody>
            <a:bodyPr wrap="square" rtlCol="0">
              <a:spAutoFit/>
            </a:bodyPr>
            <a:lstStyle/>
            <a:p>
              <a:pPr algn="ctr" defTabSz="609585"/>
              <a:r>
                <a:rPr lang="en-US" altLang="ko-KR" sz="1600" dirty="0">
                  <a:solidFill>
                    <a:prstClr val="black">
                      <a:lumMod val="75000"/>
                      <a:lumOff val="25000"/>
                    </a:prstClr>
                  </a:solidFill>
                  <a:latin typeface="Tw Cen MT" panose="020B0602020104020603"/>
                  <a:cs typeface="Arial" pitchFamily="34" charset="0"/>
                </a:rPr>
                <a:t>Admitted patients, handwritten but structured.   </a:t>
              </a:r>
              <a:endParaRPr lang="ko-KR" altLang="en-US" sz="1600" dirty="0">
                <a:solidFill>
                  <a:prstClr val="black">
                    <a:lumMod val="75000"/>
                    <a:lumOff val="25000"/>
                  </a:prstClr>
                </a:solidFill>
                <a:latin typeface="Tw Cen MT" panose="020B0602020104020603"/>
                <a:cs typeface="Arial" pitchFamily="34" charset="0"/>
              </a:endParaRPr>
            </a:p>
          </p:txBody>
        </p:sp>
        <p:sp>
          <p:nvSpPr>
            <p:cNvPr id="28" name="TextBox 9"/>
            <p:cNvSpPr txBox="1"/>
            <p:nvPr/>
          </p:nvSpPr>
          <p:spPr>
            <a:xfrm>
              <a:off x="1675608" y="4282113"/>
              <a:ext cx="2120134" cy="253915"/>
            </a:xfrm>
            <a:prstGeom prst="rect">
              <a:avLst/>
            </a:prstGeom>
            <a:noFill/>
          </p:spPr>
          <p:txBody>
            <a:bodyPr wrap="square" rtlCol="0">
              <a:spAutoFit/>
            </a:bodyPr>
            <a:lstStyle/>
            <a:p>
              <a:pPr algn="ctr" defTabSz="609585"/>
              <a:r>
                <a:rPr lang="da-DK" altLang="ko-KR" sz="1600" b="1" dirty="0">
                  <a:solidFill>
                    <a:prstClr val="black">
                      <a:lumMod val="75000"/>
                      <a:lumOff val="25000"/>
                    </a:prstClr>
                  </a:solidFill>
                  <a:latin typeface="Tw Cen MT" panose="020B0602020104020603"/>
                  <a:cs typeface="Arial" pitchFamily="34" charset="0"/>
                </a:rPr>
                <a:t>1826-27, </a:t>
              </a:r>
              <a:r>
                <a:rPr lang="da-DK" altLang="ko-KR" sz="1600" b="1" dirty="0" err="1">
                  <a:solidFill>
                    <a:prstClr val="black">
                      <a:lumMod val="75000"/>
                      <a:lumOff val="25000"/>
                    </a:prstClr>
                  </a:solidFill>
                  <a:latin typeface="Tw Cen MT" panose="020B0602020104020603"/>
                  <a:cs typeface="Arial" pitchFamily="34" charset="0"/>
                </a:rPr>
                <a:t>smallpox</a:t>
              </a:r>
              <a:r>
                <a:rPr lang="da-DK" altLang="ko-KR" sz="1600" b="1" dirty="0">
                  <a:solidFill>
                    <a:prstClr val="black">
                      <a:lumMod val="75000"/>
                      <a:lumOff val="25000"/>
                    </a:prstClr>
                  </a:solidFill>
                  <a:latin typeface="Tw Cen MT" panose="020B0602020104020603"/>
                  <a:cs typeface="Arial" pitchFamily="34" charset="0"/>
                </a:rPr>
                <a:t> hospital</a:t>
              </a:r>
              <a:endParaRPr lang="ko-KR" altLang="en-US" sz="1600" b="1" dirty="0">
                <a:solidFill>
                  <a:prstClr val="black">
                    <a:lumMod val="75000"/>
                    <a:lumOff val="25000"/>
                  </a:prstClr>
                </a:solidFill>
                <a:latin typeface="Tw Cen MT" panose="020B0602020104020603"/>
                <a:cs typeface="Arial" pitchFamily="34" charset="0"/>
              </a:endParaRPr>
            </a:p>
          </p:txBody>
        </p:sp>
      </p:grpSp>
    </p:spTree>
    <p:extLst>
      <p:ext uri="{BB962C8B-B14F-4D97-AF65-F5344CB8AC3E}">
        <p14:creationId xmlns:p14="http://schemas.microsoft.com/office/powerpoint/2010/main" val="279742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Block Arc 10"/>
          <p:cNvSpPr/>
          <p:nvPr/>
        </p:nvSpPr>
        <p:spPr>
          <a:xfrm rot="16895256">
            <a:off x="2878623" y="-3055478"/>
            <a:ext cx="6099676" cy="12968956"/>
          </a:xfrm>
          <a:prstGeom prst="blockArc">
            <a:avLst>
              <a:gd name="adj1" fmla="val 16424999"/>
              <a:gd name="adj2" fmla="val 1712418"/>
              <a:gd name="adj3" fmla="val 1079"/>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black"/>
              </a:solidFill>
              <a:latin typeface="Tw Cen MT" panose="020B0602020104020603"/>
            </a:endParaRPr>
          </a:p>
        </p:txBody>
      </p:sp>
      <p:sp>
        <p:nvSpPr>
          <p:cNvPr id="38" name="Block Arc 10"/>
          <p:cNvSpPr/>
          <p:nvPr/>
        </p:nvSpPr>
        <p:spPr>
          <a:xfrm rot="17561013">
            <a:off x="-358180" y="1055154"/>
            <a:ext cx="5851485" cy="8701796"/>
          </a:xfrm>
          <a:prstGeom prst="blockArc">
            <a:avLst>
              <a:gd name="adj1" fmla="val 17318821"/>
              <a:gd name="adj2" fmla="val 2091698"/>
              <a:gd name="adj3" fmla="val 83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black"/>
              </a:solidFill>
              <a:latin typeface="Tw Cen MT" panose="020B0602020104020603"/>
            </a:endParaRPr>
          </a:p>
        </p:txBody>
      </p:sp>
      <p:sp>
        <p:nvSpPr>
          <p:cNvPr id="11" name="Block Arc 10"/>
          <p:cNvSpPr/>
          <p:nvPr/>
        </p:nvSpPr>
        <p:spPr>
          <a:xfrm rot="18018429">
            <a:off x="-2244893" y="3406783"/>
            <a:ext cx="5398397" cy="5398397"/>
          </a:xfrm>
          <a:prstGeom prst="blockArc">
            <a:avLst>
              <a:gd name="adj1" fmla="val 18770883"/>
              <a:gd name="adj2" fmla="val 2433761"/>
              <a:gd name="adj3" fmla="val 13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black"/>
              </a:solidFill>
              <a:latin typeface="Tw Cen MT" panose="020B0602020104020603"/>
            </a:endParaRPr>
          </a:p>
        </p:txBody>
      </p:sp>
      <p:sp>
        <p:nvSpPr>
          <p:cNvPr id="14" name="Block Arc 13"/>
          <p:cNvSpPr/>
          <p:nvPr/>
        </p:nvSpPr>
        <p:spPr>
          <a:xfrm rot="16545365">
            <a:off x="539137" y="-1339196"/>
            <a:ext cx="7001523" cy="12516368"/>
          </a:xfrm>
          <a:prstGeom prst="blockArc">
            <a:avLst>
              <a:gd name="adj1" fmla="val 17694760"/>
              <a:gd name="adj2" fmla="val 2106860"/>
              <a:gd name="adj3" fmla="val 85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black"/>
              </a:solidFill>
              <a:latin typeface="Tw Cen MT" panose="020B0602020104020603"/>
            </a:endParaRPr>
          </a:p>
        </p:txBody>
      </p:sp>
      <p:grpSp>
        <p:nvGrpSpPr>
          <p:cNvPr id="29" name="Gruppe 28"/>
          <p:cNvGrpSpPr/>
          <p:nvPr/>
        </p:nvGrpSpPr>
        <p:grpSpPr>
          <a:xfrm rot="20742280">
            <a:off x="5016312" y="3356459"/>
            <a:ext cx="960107" cy="960107"/>
            <a:chOff x="888696" y="3893046"/>
            <a:chExt cx="720080" cy="720080"/>
          </a:xfrm>
        </p:grpSpPr>
        <p:sp>
          <p:nvSpPr>
            <p:cNvPr id="4" name="Oval 3"/>
            <p:cNvSpPr/>
            <p:nvPr/>
          </p:nvSpPr>
          <p:spPr>
            <a:xfrm>
              <a:off x="888696" y="3893046"/>
              <a:ext cx="720080" cy="72008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white"/>
                </a:solidFill>
                <a:latin typeface="Tw Cen MT" panose="020B0602020104020603"/>
              </a:endParaRPr>
            </a:p>
          </p:txBody>
        </p:sp>
        <p:sp>
          <p:nvSpPr>
            <p:cNvPr id="17" name="Oval 21"/>
            <p:cNvSpPr>
              <a:spLocks noChangeAspect="1"/>
            </p:cNvSpPr>
            <p:nvPr/>
          </p:nvSpPr>
          <p:spPr>
            <a:xfrm>
              <a:off x="1089214" y="4092232"/>
              <a:ext cx="319043" cy="32170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800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grpSp>
      <p:grpSp>
        <p:nvGrpSpPr>
          <p:cNvPr id="19" name="Group 18"/>
          <p:cNvGrpSpPr/>
          <p:nvPr/>
        </p:nvGrpSpPr>
        <p:grpSpPr>
          <a:xfrm>
            <a:off x="3196952" y="1734744"/>
            <a:ext cx="3264363" cy="627924"/>
            <a:chOff x="803640" y="3362835"/>
            <a:chExt cx="2059657" cy="470943"/>
          </a:xfrm>
        </p:grpSpPr>
        <p:sp>
          <p:nvSpPr>
            <p:cNvPr id="20" name="TextBox 19"/>
            <p:cNvSpPr txBox="1"/>
            <p:nvPr/>
          </p:nvSpPr>
          <p:spPr>
            <a:xfrm>
              <a:off x="803640" y="3579862"/>
              <a:ext cx="2059657" cy="253916"/>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Scan the physical documents</a:t>
              </a:r>
              <a:endParaRPr lang="ko-KR" altLang="en-US" sz="1600" dirty="0">
                <a:solidFill>
                  <a:prstClr val="black">
                    <a:lumMod val="75000"/>
                    <a:lumOff val="25000"/>
                  </a:prstClr>
                </a:solidFill>
                <a:latin typeface="Tw Cen MT" panose="020B0602020104020603"/>
                <a:cs typeface="Arial" pitchFamily="34" charset="0"/>
              </a:endParaRPr>
            </a:p>
          </p:txBody>
        </p:sp>
        <p:sp>
          <p:nvSpPr>
            <p:cNvPr id="21" name="TextBox 20"/>
            <p:cNvSpPr txBox="1"/>
            <p:nvPr/>
          </p:nvSpPr>
          <p:spPr>
            <a:xfrm>
              <a:off x="803640" y="3362835"/>
              <a:ext cx="2059657" cy="253916"/>
            </a:xfrm>
            <a:prstGeom prst="rect">
              <a:avLst/>
            </a:prstGeom>
            <a:noFill/>
          </p:spPr>
          <p:txBody>
            <a:bodyPr wrap="square" rtlCol="0">
              <a:spAutoFit/>
            </a:bodyPr>
            <a:lstStyle/>
            <a:p>
              <a:pPr defTabSz="609585"/>
              <a:r>
                <a:rPr lang="en-US" altLang="ko-KR" sz="1600" b="1" dirty="0">
                  <a:solidFill>
                    <a:srgbClr val="27CED7"/>
                  </a:solidFill>
                  <a:latin typeface="Tw Cen MT" panose="020B0602020104020603"/>
                  <a:cs typeface="Arial" pitchFamily="34" charset="0"/>
                </a:rPr>
                <a:t>Scanning / digitization</a:t>
              </a:r>
              <a:endParaRPr lang="ko-KR" altLang="en-US" sz="1600" b="1" dirty="0">
                <a:solidFill>
                  <a:srgbClr val="27CED7"/>
                </a:solidFill>
                <a:latin typeface="Tw Cen MT" panose="020B0602020104020603"/>
                <a:cs typeface="Arial" pitchFamily="34" charset="0"/>
              </a:endParaRPr>
            </a:p>
          </p:txBody>
        </p:sp>
      </p:grpSp>
      <p:grpSp>
        <p:nvGrpSpPr>
          <p:cNvPr id="22" name="Group 21"/>
          <p:cNvGrpSpPr/>
          <p:nvPr/>
        </p:nvGrpSpPr>
        <p:grpSpPr>
          <a:xfrm>
            <a:off x="1641366" y="2663793"/>
            <a:ext cx="3264361" cy="874144"/>
            <a:chOff x="803641" y="3362835"/>
            <a:chExt cx="2059657" cy="655608"/>
          </a:xfrm>
        </p:grpSpPr>
        <p:sp>
          <p:nvSpPr>
            <p:cNvPr id="23" name="TextBox 22"/>
            <p:cNvSpPr txBox="1"/>
            <p:nvPr/>
          </p:nvSpPr>
          <p:spPr>
            <a:xfrm>
              <a:off x="803641" y="3579862"/>
              <a:ext cx="2059657" cy="438581"/>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Entry of data into templates / databases  </a:t>
              </a:r>
              <a:endParaRPr lang="ko-KR" altLang="en-US" sz="1600" dirty="0">
                <a:solidFill>
                  <a:prstClr val="black">
                    <a:lumMod val="75000"/>
                    <a:lumOff val="25000"/>
                  </a:prstClr>
                </a:solidFill>
                <a:latin typeface="Tw Cen MT" panose="020B0602020104020603"/>
                <a:cs typeface="Arial" pitchFamily="34" charset="0"/>
              </a:endParaRPr>
            </a:p>
          </p:txBody>
        </p:sp>
        <p:sp>
          <p:nvSpPr>
            <p:cNvPr id="24" name="TextBox 23"/>
            <p:cNvSpPr txBox="1"/>
            <p:nvPr/>
          </p:nvSpPr>
          <p:spPr>
            <a:xfrm>
              <a:off x="803641" y="3362835"/>
              <a:ext cx="2059657" cy="253916"/>
            </a:xfrm>
            <a:prstGeom prst="rect">
              <a:avLst/>
            </a:prstGeom>
            <a:noFill/>
          </p:spPr>
          <p:txBody>
            <a:bodyPr wrap="square" rtlCol="0">
              <a:spAutoFit/>
            </a:bodyPr>
            <a:lstStyle/>
            <a:p>
              <a:pPr defTabSz="609585"/>
              <a:r>
                <a:rPr lang="en-US" altLang="ko-KR" sz="1600" b="1" dirty="0">
                  <a:solidFill>
                    <a:srgbClr val="2683C6"/>
                  </a:solidFill>
                  <a:latin typeface="Tw Cen MT" panose="020B0602020104020603"/>
                  <a:cs typeface="Arial" pitchFamily="34" charset="0"/>
                </a:rPr>
                <a:t>Transcribing</a:t>
              </a:r>
              <a:endParaRPr lang="ko-KR" altLang="en-US" sz="1600" b="1" dirty="0">
                <a:solidFill>
                  <a:srgbClr val="2683C6"/>
                </a:solidFill>
                <a:latin typeface="Tw Cen MT" panose="020B0602020104020603"/>
                <a:cs typeface="Arial" pitchFamily="34" charset="0"/>
              </a:endParaRPr>
            </a:p>
          </p:txBody>
        </p:sp>
      </p:grpSp>
      <p:grpSp>
        <p:nvGrpSpPr>
          <p:cNvPr id="25" name="Group 24"/>
          <p:cNvGrpSpPr/>
          <p:nvPr/>
        </p:nvGrpSpPr>
        <p:grpSpPr>
          <a:xfrm>
            <a:off x="0" y="4362606"/>
            <a:ext cx="2798029" cy="1091251"/>
            <a:chOff x="803640" y="3362835"/>
            <a:chExt cx="2059657" cy="467605"/>
          </a:xfrm>
        </p:grpSpPr>
        <p:sp>
          <p:nvSpPr>
            <p:cNvPr id="26" name="TextBox 25"/>
            <p:cNvSpPr txBox="1"/>
            <p:nvPr/>
          </p:nvSpPr>
          <p:spPr>
            <a:xfrm>
              <a:off x="803640" y="3579862"/>
              <a:ext cx="2059657" cy="250578"/>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Error checking, standardization, meta data, FAIR</a:t>
              </a:r>
              <a:endParaRPr lang="ko-KR" altLang="en-US" sz="1600" dirty="0">
                <a:solidFill>
                  <a:prstClr val="black">
                    <a:lumMod val="75000"/>
                    <a:lumOff val="25000"/>
                  </a:prstClr>
                </a:solidFill>
                <a:latin typeface="Tw Cen MT" panose="020B0602020104020603"/>
                <a:cs typeface="Arial" pitchFamily="34" charset="0"/>
              </a:endParaRPr>
            </a:p>
          </p:txBody>
        </p:sp>
        <p:sp>
          <p:nvSpPr>
            <p:cNvPr id="27" name="TextBox 26"/>
            <p:cNvSpPr txBox="1"/>
            <p:nvPr/>
          </p:nvSpPr>
          <p:spPr>
            <a:xfrm>
              <a:off x="803640" y="3362835"/>
              <a:ext cx="2059657" cy="250578"/>
            </a:xfrm>
            <a:prstGeom prst="rect">
              <a:avLst/>
            </a:prstGeom>
            <a:noFill/>
          </p:spPr>
          <p:txBody>
            <a:bodyPr wrap="square" rtlCol="0">
              <a:spAutoFit/>
            </a:bodyPr>
            <a:lstStyle/>
            <a:p>
              <a:pPr defTabSz="609585"/>
              <a:r>
                <a:rPr lang="en-US" altLang="ko-KR" sz="1600" b="1" dirty="0">
                  <a:solidFill>
                    <a:srgbClr val="1CADE4"/>
                  </a:solidFill>
                  <a:latin typeface="Tw Cen MT" panose="020B0602020104020603"/>
                  <a:cs typeface="Arial" pitchFamily="34" charset="0"/>
                </a:rPr>
                <a:t>Curation and database construction</a:t>
              </a:r>
              <a:endParaRPr lang="ko-KR" altLang="en-US" sz="1600" b="1" dirty="0">
                <a:solidFill>
                  <a:srgbClr val="1CADE4"/>
                </a:solidFill>
                <a:latin typeface="Tw Cen MT" panose="020B0602020104020603"/>
                <a:cs typeface="Arial" pitchFamily="34" charset="0"/>
              </a:endParaRPr>
            </a:p>
          </p:txBody>
        </p:sp>
      </p:grpSp>
      <p:grpSp>
        <p:nvGrpSpPr>
          <p:cNvPr id="18" name="Gruppe 17"/>
          <p:cNvGrpSpPr/>
          <p:nvPr/>
        </p:nvGrpSpPr>
        <p:grpSpPr>
          <a:xfrm>
            <a:off x="2567563" y="5000923"/>
            <a:ext cx="960107" cy="960107"/>
            <a:chOff x="2023194" y="2699781"/>
            <a:chExt cx="720080" cy="720080"/>
          </a:xfrm>
        </p:grpSpPr>
        <p:sp>
          <p:nvSpPr>
            <p:cNvPr id="6" name="Oval 5"/>
            <p:cNvSpPr/>
            <p:nvPr/>
          </p:nvSpPr>
          <p:spPr>
            <a:xfrm>
              <a:off x="2023194" y="2699781"/>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white"/>
                </a:solidFill>
                <a:latin typeface="Tw Cen MT" panose="020B0602020104020603"/>
              </a:endParaRPr>
            </a:p>
          </p:txBody>
        </p:sp>
        <p:sp>
          <p:nvSpPr>
            <p:cNvPr id="35" name="Rounded Rectangle 10">
              <a:extLst>
                <a:ext uri="{FF2B5EF4-FFF2-40B4-BE49-F238E27FC236}">
                  <a16:creationId xmlns:a16="http://schemas.microsoft.com/office/drawing/2014/main" id="{3430BAE5-FF79-4409-AD32-B1C8A8CD27F0}"/>
                </a:ext>
              </a:extLst>
            </p:cNvPr>
            <p:cNvSpPr/>
            <p:nvPr/>
          </p:nvSpPr>
          <p:spPr>
            <a:xfrm>
              <a:off x="2255955" y="2891645"/>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grpSp>
      <p:grpSp>
        <p:nvGrpSpPr>
          <p:cNvPr id="16" name="Gruppe 15"/>
          <p:cNvGrpSpPr/>
          <p:nvPr/>
        </p:nvGrpSpPr>
        <p:grpSpPr>
          <a:xfrm>
            <a:off x="6422575" y="1606691"/>
            <a:ext cx="960107" cy="960107"/>
            <a:chOff x="545916" y="1606246"/>
            <a:chExt cx="720080" cy="720080"/>
          </a:xfrm>
        </p:grpSpPr>
        <p:sp>
          <p:nvSpPr>
            <p:cNvPr id="5" name="Oval 4"/>
            <p:cNvSpPr/>
            <p:nvPr/>
          </p:nvSpPr>
          <p:spPr>
            <a:xfrm>
              <a:off x="545916" y="1606246"/>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white"/>
                </a:solidFill>
                <a:latin typeface="Tw Cen MT" panose="020B0602020104020603"/>
              </a:endParaRPr>
            </a:p>
          </p:txBody>
        </p:sp>
        <p:sp>
          <p:nvSpPr>
            <p:cNvPr id="36" name="Rectangle 15">
              <a:extLst>
                <a:ext uri="{FF2B5EF4-FFF2-40B4-BE49-F238E27FC236}">
                  <a16:creationId xmlns:a16="http://schemas.microsoft.com/office/drawing/2014/main" id="{6C1C0DCF-07C0-428A-8ECD-79609C07015A}"/>
                </a:ext>
              </a:extLst>
            </p:cNvPr>
            <p:cNvSpPr/>
            <p:nvPr/>
          </p:nvSpPr>
          <p:spPr>
            <a:xfrm rot="5400000">
              <a:off x="744721" y="1771832"/>
              <a:ext cx="322469" cy="322041"/>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grpSp>
      <p:pic>
        <p:nvPicPr>
          <p:cNvPr id="2" name="Billede 1"/>
          <p:cNvPicPr>
            <a:picLocks noChangeAspect="1"/>
          </p:cNvPicPr>
          <p:nvPr/>
        </p:nvPicPr>
        <p:blipFill rotWithShape="1">
          <a:blip r:embed="rId2"/>
          <a:srcRect l="11385" t="39107" r="81921" b="35603"/>
          <a:stretch/>
        </p:blipFill>
        <p:spPr>
          <a:xfrm>
            <a:off x="6087004" y="2887050"/>
            <a:ext cx="978360" cy="2079015"/>
          </a:xfrm>
          <a:prstGeom prst="rect">
            <a:avLst/>
          </a:prstGeom>
        </p:spPr>
      </p:pic>
      <p:pic>
        <p:nvPicPr>
          <p:cNvPr id="28" name="Pladsholder til billede 19"/>
          <p:cNvPicPr>
            <a:picLocks noChangeAspect="1"/>
          </p:cNvPicPr>
          <p:nvPr/>
        </p:nvPicPr>
        <p:blipFill>
          <a:blip r:embed="rId3" cstate="print">
            <a:extLst>
              <a:ext uri="{28A0092B-C50C-407E-A947-70E740481C1C}">
                <a14:useLocalDpi xmlns:a14="http://schemas.microsoft.com/office/drawing/2010/main" val="0"/>
              </a:ext>
            </a:extLst>
          </a:blip>
          <a:srcRect t="2671" b="2671"/>
          <a:stretch>
            <a:fillRect/>
          </a:stretch>
        </p:blipFill>
        <p:spPr>
          <a:xfrm rot="10800000">
            <a:off x="7279847" y="2541759"/>
            <a:ext cx="2130843" cy="1560965"/>
          </a:xfrm>
          <a:prstGeom prst="rect">
            <a:avLst/>
          </a:prstGeom>
        </p:spPr>
      </p:pic>
      <p:grpSp>
        <p:nvGrpSpPr>
          <p:cNvPr id="33" name="Gruppe 32"/>
          <p:cNvGrpSpPr/>
          <p:nvPr/>
        </p:nvGrpSpPr>
        <p:grpSpPr>
          <a:xfrm>
            <a:off x="7914959" y="548679"/>
            <a:ext cx="960107" cy="960107"/>
            <a:chOff x="1853481" y="735235"/>
            <a:chExt cx="720080" cy="720080"/>
          </a:xfrm>
        </p:grpSpPr>
        <p:sp>
          <p:nvSpPr>
            <p:cNvPr id="42" name="Oval 4"/>
            <p:cNvSpPr/>
            <p:nvPr/>
          </p:nvSpPr>
          <p:spPr>
            <a:xfrm>
              <a:off x="1853481" y="735235"/>
              <a:ext cx="720080" cy="72008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white"/>
                </a:solidFill>
                <a:latin typeface="Tw Cen MT" panose="020B0602020104020603"/>
              </a:endParaRPr>
            </a:p>
          </p:txBody>
        </p:sp>
        <p:sp>
          <p:nvSpPr>
            <p:cNvPr id="40" name="Rectangle 9">
              <a:extLst>
                <a:ext uri="{FF2B5EF4-FFF2-40B4-BE49-F238E27FC236}">
                  <a16:creationId xmlns:a16="http://schemas.microsoft.com/office/drawing/2014/main" id="{2924751D-8167-4993-8C6B-6342C34EA9E1}"/>
                </a:ext>
              </a:extLst>
            </p:cNvPr>
            <p:cNvSpPr/>
            <p:nvPr/>
          </p:nvSpPr>
          <p:spPr>
            <a:xfrm>
              <a:off x="2027838" y="922189"/>
              <a:ext cx="360125" cy="33710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white"/>
                </a:solidFill>
                <a:latin typeface="Tw Cen MT" panose="020B0602020104020603"/>
              </a:endParaRPr>
            </a:p>
          </p:txBody>
        </p:sp>
      </p:grpSp>
      <p:pic>
        <p:nvPicPr>
          <p:cNvPr id="3" name="Billed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9301339" y="455673"/>
            <a:ext cx="2734612" cy="2050959"/>
          </a:xfrm>
          <a:prstGeom prst="rect">
            <a:avLst/>
          </a:prstGeom>
        </p:spPr>
      </p:pic>
      <p:sp>
        <p:nvSpPr>
          <p:cNvPr id="7" name="Tekstfelt 6"/>
          <p:cNvSpPr txBox="1"/>
          <p:nvPr/>
        </p:nvSpPr>
        <p:spPr>
          <a:xfrm>
            <a:off x="6797124" y="4694675"/>
            <a:ext cx="3374514" cy="318100"/>
          </a:xfrm>
          <a:prstGeom prst="rect">
            <a:avLst/>
          </a:prstGeom>
          <a:noFill/>
        </p:spPr>
        <p:txBody>
          <a:bodyPr wrap="none" rtlCol="0">
            <a:spAutoFit/>
          </a:bodyPr>
          <a:lstStyle/>
          <a:p>
            <a:pPr defTabSz="609585"/>
            <a:r>
              <a:rPr lang="en-US" sz="1467" dirty="0">
                <a:solidFill>
                  <a:prstClr val="black"/>
                </a:solidFill>
                <a:latin typeface="Tw Cen MT" panose="020B0602020104020603"/>
              </a:rPr>
              <a:t>(~180.000 rows of data for just 20 years)</a:t>
            </a:r>
          </a:p>
        </p:txBody>
      </p:sp>
      <p:pic>
        <p:nvPicPr>
          <p:cNvPr id="8" name="Billed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734" y="5185728"/>
            <a:ext cx="7706679" cy="1541336"/>
          </a:xfrm>
          <a:prstGeom prst="rect">
            <a:avLst/>
          </a:prstGeom>
        </p:spPr>
      </p:pic>
      <p:sp>
        <p:nvSpPr>
          <p:cNvPr id="9" name="Tekstfelt 8"/>
          <p:cNvSpPr txBox="1"/>
          <p:nvPr/>
        </p:nvSpPr>
        <p:spPr>
          <a:xfrm>
            <a:off x="5281986" y="6499972"/>
            <a:ext cx="5007909" cy="338554"/>
          </a:xfrm>
          <a:prstGeom prst="rect">
            <a:avLst/>
          </a:prstGeom>
          <a:noFill/>
        </p:spPr>
        <p:txBody>
          <a:bodyPr wrap="none" rtlCol="0">
            <a:spAutoFit/>
          </a:bodyPr>
          <a:lstStyle/>
          <a:p>
            <a:pPr defTabSz="609585"/>
            <a:r>
              <a:rPr lang="en-US" sz="1600" dirty="0" err="1">
                <a:solidFill>
                  <a:prstClr val="black"/>
                </a:solidFill>
                <a:latin typeface="Tw Cen MT" panose="020B0602020104020603"/>
              </a:rPr>
              <a:t>Medicinalberetninger</a:t>
            </a:r>
            <a:r>
              <a:rPr lang="en-US" sz="1600" dirty="0">
                <a:solidFill>
                  <a:prstClr val="black"/>
                </a:solidFill>
                <a:latin typeface="Tw Cen MT" panose="020B0602020104020603"/>
              </a:rPr>
              <a:t>: Measles in Copenhagen 1871-1890</a:t>
            </a:r>
          </a:p>
        </p:txBody>
      </p:sp>
      <p:grpSp>
        <p:nvGrpSpPr>
          <p:cNvPr id="10" name="Group 9">
            <a:extLst>
              <a:ext uri="{FF2B5EF4-FFF2-40B4-BE49-F238E27FC236}">
                <a16:creationId xmlns:a16="http://schemas.microsoft.com/office/drawing/2014/main" id="{50BAE398-CC2D-A03A-5AD6-1A9BF5DC8D09}"/>
              </a:ext>
            </a:extLst>
          </p:cNvPr>
          <p:cNvGrpSpPr/>
          <p:nvPr/>
        </p:nvGrpSpPr>
        <p:grpSpPr>
          <a:xfrm>
            <a:off x="4330688" y="458024"/>
            <a:ext cx="3264363" cy="627924"/>
            <a:chOff x="803640" y="3362835"/>
            <a:chExt cx="2059657" cy="470943"/>
          </a:xfrm>
        </p:grpSpPr>
        <p:sp>
          <p:nvSpPr>
            <p:cNvPr id="12" name="TextBox 11">
              <a:extLst>
                <a:ext uri="{FF2B5EF4-FFF2-40B4-BE49-F238E27FC236}">
                  <a16:creationId xmlns:a16="http://schemas.microsoft.com/office/drawing/2014/main" id="{E6710907-F1A7-FA47-8FE1-03823CF8B2AF}"/>
                </a:ext>
              </a:extLst>
            </p:cNvPr>
            <p:cNvSpPr txBox="1"/>
            <p:nvPr/>
          </p:nvSpPr>
          <p:spPr>
            <a:xfrm>
              <a:off x="803640" y="3579862"/>
              <a:ext cx="2059657" cy="253916"/>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Locate the physical documents</a:t>
              </a:r>
              <a:endParaRPr lang="ko-KR" altLang="en-US" sz="1600" dirty="0">
                <a:solidFill>
                  <a:prstClr val="black">
                    <a:lumMod val="75000"/>
                    <a:lumOff val="25000"/>
                  </a:prstClr>
                </a:solidFill>
                <a:latin typeface="Tw Cen MT" panose="020B0602020104020603"/>
                <a:cs typeface="Arial" pitchFamily="34" charset="0"/>
              </a:endParaRPr>
            </a:p>
          </p:txBody>
        </p:sp>
        <p:sp>
          <p:nvSpPr>
            <p:cNvPr id="13" name="TextBox 12">
              <a:extLst>
                <a:ext uri="{FF2B5EF4-FFF2-40B4-BE49-F238E27FC236}">
                  <a16:creationId xmlns:a16="http://schemas.microsoft.com/office/drawing/2014/main" id="{53DE3D65-72B6-58A2-A2ED-4880954B0DA7}"/>
                </a:ext>
              </a:extLst>
            </p:cNvPr>
            <p:cNvSpPr txBox="1"/>
            <p:nvPr/>
          </p:nvSpPr>
          <p:spPr>
            <a:xfrm>
              <a:off x="803640" y="3362835"/>
              <a:ext cx="2059657" cy="253916"/>
            </a:xfrm>
            <a:prstGeom prst="rect">
              <a:avLst/>
            </a:prstGeom>
            <a:noFill/>
          </p:spPr>
          <p:txBody>
            <a:bodyPr wrap="square" rtlCol="0">
              <a:spAutoFit/>
            </a:bodyPr>
            <a:lstStyle/>
            <a:p>
              <a:pPr defTabSz="609585"/>
              <a:r>
                <a:rPr lang="da-DK" altLang="ko-KR" sz="1600" b="1" dirty="0">
                  <a:solidFill>
                    <a:srgbClr val="A9D8B7"/>
                  </a:solidFill>
                  <a:latin typeface="Tw Cen MT" panose="020B0602020104020603"/>
                  <a:cs typeface="Arial" pitchFamily="34" charset="0"/>
                </a:rPr>
                <a:t>Find relevant </a:t>
              </a:r>
              <a:r>
                <a:rPr lang="da-DK" altLang="ko-KR" sz="1600" b="1" dirty="0" err="1">
                  <a:solidFill>
                    <a:srgbClr val="A9D8B7"/>
                  </a:solidFill>
                  <a:latin typeface="Tw Cen MT" panose="020B0602020104020603"/>
                  <a:cs typeface="Arial" pitchFamily="34" charset="0"/>
                </a:rPr>
                <a:t>documents</a:t>
              </a:r>
              <a:endParaRPr lang="ko-KR" altLang="en-US" sz="1600" b="1" dirty="0">
                <a:solidFill>
                  <a:srgbClr val="A9D8B7"/>
                </a:solidFill>
                <a:latin typeface="Tw Cen MT" panose="020B0602020104020603"/>
                <a:cs typeface="Arial" pitchFamily="34" charset="0"/>
              </a:endParaRPr>
            </a:p>
          </p:txBody>
        </p:sp>
      </p:grpSp>
    </p:spTree>
    <p:extLst>
      <p:ext uri="{BB962C8B-B14F-4D97-AF65-F5344CB8AC3E}">
        <p14:creationId xmlns:p14="http://schemas.microsoft.com/office/powerpoint/2010/main" val="3959822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lede 3"/>
          <p:cNvPicPr>
            <a:picLocks noChangeAspect="1"/>
          </p:cNvPicPr>
          <p:nvPr/>
        </p:nvPicPr>
        <p:blipFill rotWithShape="1">
          <a:blip r:embed="rId2"/>
          <a:srcRect l="50153" t="8067" r="1014" b="28356"/>
          <a:stretch/>
        </p:blipFill>
        <p:spPr>
          <a:xfrm>
            <a:off x="0" y="0"/>
            <a:ext cx="12192000" cy="4464189"/>
          </a:xfrm>
          <a:prstGeom prst="rect">
            <a:avLst/>
          </a:prstGeom>
        </p:spPr>
      </p:pic>
      <p:sp>
        <p:nvSpPr>
          <p:cNvPr id="5" name="Rektangel 4"/>
          <p:cNvSpPr/>
          <p:nvPr/>
        </p:nvSpPr>
        <p:spPr>
          <a:xfrm>
            <a:off x="63272" y="6539006"/>
            <a:ext cx="2929905" cy="276999"/>
          </a:xfrm>
          <a:prstGeom prst="rect">
            <a:avLst/>
          </a:prstGeom>
        </p:spPr>
        <p:txBody>
          <a:bodyPr wrap="none">
            <a:spAutoFit/>
          </a:bodyPr>
          <a:lstStyle/>
          <a:p>
            <a:pPr algn="r" defTabSz="609585"/>
            <a:r>
              <a:rPr lang="en-US" altLang="ko-KR" sz="1200" dirty="0">
                <a:solidFill>
                  <a:prstClr val="black">
                    <a:lumMod val="75000"/>
                    <a:lumOff val="25000"/>
                  </a:prstClr>
                </a:solidFill>
                <a:latin typeface="Tw Cen MT" panose="020B0602020104020603"/>
                <a:cs typeface="Arial" pitchFamily="34" charset="0"/>
              </a:rPr>
              <a:t>Tycho.pitt.edu; van Panhuis et al, NEJM 2013</a:t>
            </a:r>
          </a:p>
        </p:txBody>
      </p:sp>
      <p:sp>
        <p:nvSpPr>
          <p:cNvPr id="6" name="TextBox 6"/>
          <p:cNvSpPr txBox="1"/>
          <p:nvPr/>
        </p:nvSpPr>
        <p:spPr>
          <a:xfrm>
            <a:off x="0" y="4413292"/>
            <a:ext cx="12192000" cy="584775"/>
          </a:xfrm>
          <a:prstGeom prst="rect">
            <a:avLst/>
          </a:prstGeom>
          <a:noFill/>
        </p:spPr>
        <p:txBody>
          <a:bodyPr wrap="square" rtlCol="0">
            <a:spAutoFit/>
          </a:bodyPr>
          <a:lstStyle/>
          <a:p>
            <a:pPr algn="ctr" defTabSz="609585"/>
            <a:r>
              <a:rPr lang="en-US" altLang="ko-KR" sz="3200" b="1" dirty="0">
                <a:solidFill>
                  <a:srgbClr val="27CED7"/>
                </a:solidFill>
                <a:latin typeface="Tw Cen MT" panose="020B0602020104020603"/>
                <a:cs typeface="Arial" pitchFamily="34" charset="0"/>
              </a:rPr>
              <a:t>Weekly notifications of diseases from US cities 1888 - 2017</a:t>
            </a:r>
            <a:endParaRPr lang="ko-KR" altLang="en-US" sz="3200" b="1" dirty="0">
              <a:solidFill>
                <a:srgbClr val="27CED7"/>
              </a:solidFill>
              <a:latin typeface="Tw Cen MT" panose="020B0602020104020603"/>
              <a:cs typeface="Arial" pitchFamily="34" charset="0"/>
            </a:endParaRPr>
          </a:p>
        </p:txBody>
      </p:sp>
      <p:grpSp>
        <p:nvGrpSpPr>
          <p:cNvPr id="7" name="Group 7"/>
          <p:cNvGrpSpPr/>
          <p:nvPr/>
        </p:nvGrpSpPr>
        <p:grpSpPr>
          <a:xfrm>
            <a:off x="0" y="4985926"/>
            <a:ext cx="12192000" cy="1226116"/>
            <a:chOff x="1675608" y="4282113"/>
            <a:chExt cx="2120134" cy="919587"/>
          </a:xfrm>
        </p:grpSpPr>
        <p:sp>
          <p:nvSpPr>
            <p:cNvPr id="8" name="TextBox 8"/>
            <p:cNvSpPr txBox="1"/>
            <p:nvPr/>
          </p:nvSpPr>
          <p:spPr>
            <a:xfrm>
              <a:off x="1675608" y="4578452"/>
              <a:ext cx="2120134" cy="623248"/>
            </a:xfrm>
            <a:prstGeom prst="rect">
              <a:avLst/>
            </a:prstGeom>
            <a:noFill/>
          </p:spPr>
          <p:txBody>
            <a:bodyPr wrap="square" rtlCol="0">
              <a:spAutoFit/>
            </a:bodyPr>
            <a:lstStyle/>
            <a:p>
              <a:pPr algn="ctr" defTabSz="609585"/>
              <a:r>
                <a:rPr lang="en-US" altLang="ko-KR" sz="1600" dirty="0">
                  <a:solidFill>
                    <a:prstClr val="black">
                      <a:lumMod val="75000"/>
                      <a:lumOff val="25000"/>
                    </a:prstClr>
                  </a:solidFill>
                  <a:latin typeface="Tw Cen MT" panose="020B0602020104020603"/>
                  <a:cs typeface="Arial" pitchFamily="34" charset="0"/>
                </a:rPr>
                <a:t>Digitized by hand, 35000 excel spreadsheets, 6300 files, 200 million keystrokes</a:t>
              </a:r>
            </a:p>
            <a:p>
              <a:pPr algn="ctr" defTabSz="609585"/>
              <a:r>
                <a:rPr lang="en-US" altLang="ko-KR" sz="1600" dirty="0">
                  <a:solidFill>
                    <a:prstClr val="black">
                      <a:lumMod val="75000"/>
                      <a:lumOff val="25000"/>
                    </a:prstClr>
                  </a:solidFill>
                  <a:latin typeface="Tw Cen MT" panose="020B0602020104020603"/>
                  <a:cs typeface="Arial" pitchFamily="34" charset="0"/>
                </a:rPr>
                <a:t>All available online, updated continuously</a:t>
              </a:r>
            </a:p>
            <a:p>
              <a:pPr algn="ctr" defTabSz="609585"/>
              <a:r>
                <a:rPr lang="en-US" altLang="ko-KR" sz="1600" dirty="0">
                  <a:solidFill>
                    <a:prstClr val="black">
                      <a:lumMod val="75000"/>
                      <a:lumOff val="25000"/>
                    </a:prstClr>
                  </a:solidFill>
                  <a:latin typeface="Tw Cen MT" panose="020B0602020104020603"/>
                  <a:cs typeface="Arial" pitchFamily="34" charset="0"/>
                </a:rPr>
                <a:t>As of 20-10-2022: 23500+ downloads, 75+ publications, 1.300.000+ API calls. </a:t>
              </a:r>
              <a:endParaRPr lang="ko-KR" altLang="en-US" sz="1600" dirty="0">
                <a:solidFill>
                  <a:prstClr val="black">
                    <a:lumMod val="75000"/>
                    <a:lumOff val="25000"/>
                  </a:prstClr>
                </a:solidFill>
                <a:latin typeface="Tw Cen MT" panose="020B0602020104020603"/>
                <a:cs typeface="Arial" pitchFamily="34" charset="0"/>
              </a:endParaRPr>
            </a:p>
          </p:txBody>
        </p:sp>
        <p:sp>
          <p:nvSpPr>
            <p:cNvPr id="9" name="TextBox 9"/>
            <p:cNvSpPr txBox="1"/>
            <p:nvPr/>
          </p:nvSpPr>
          <p:spPr>
            <a:xfrm>
              <a:off x="1675608" y="4282113"/>
              <a:ext cx="2120134" cy="253916"/>
            </a:xfrm>
            <a:prstGeom prst="rect">
              <a:avLst/>
            </a:prstGeom>
            <a:noFill/>
          </p:spPr>
          <p:txBody>
            <a:bodyPr wrap="square" rtlCol="0">
              <a:spAutoFit/>
            </a:bodyPr>
            <a:lstStyle/>
            <a:p>
              <a:pPr algn="ctr" defTabSz="609585"/>
              <a:endParaRPr lang="ko-KR" altLang="en-US" sz="1600" b="1" dirty="0">
                <a:solidFill>
                  <a:prstClr val="black">
                    <a:lumMod val="75000"/>
                    <a:lumOff val="25000"/>
                  </a:prstClr>
                </a:solidFill>
                <a:latin typeface="Tw Cen MT" panose="020B0602020104020603"/>
                <a:cs typeface="Arial" pitchFamily="34" charset="0"/>
              </a:endParaRPr>
            </a:p>
          </p:txBody>
        </p:sp>
      </p:grpSp>
    </p:spTree>
    <p:extLst>
      <p:ext uri="{BB962C8B-B14F-4D97-AF65-F5344CB8AC3E}">
        <p14:creationId xmlns:p14="http://schemas.microsoft.com/office/powerpoint/2010/main" val="550294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dsholder til indhold 2"/>
          <p:cNvSpPr>
            <a:spLocks noGrp="1"/>
          </p:cNvSpPr>
          <p:nvPr>
            <p:ph idx="1"/>
          </p:nvPr>
        </p:nvSpPr>
        <p:spPr>
          <a:xfrm>
            <a:off x="3215680" y="1124744"/>
            <a:ext cx="7968885" cy="5184616"/>
          </a:xfrm>
        </p:spPr>
        <p:txBody>
          <a:bodyPr>
            <a:normAutofit/>
          </a:bodyPr>
          <a:lstStyle/>
          <a:p>
            <a:pPr marL="0" indent="0" algn="ctr">
              <a:buNone/>
            </a:pPr>
            <a:r>
              <a:rPr lang="da-DK" sz="1867" dirty="0" err="1">
                <a:solidFill>
                  <a:schemeClr val="tx1">
                    <a:lumMod val="75000"/>
                    <a:lumOff val="25000"/>
                  </a:schemeClr>
                </a:solidFill>
                <a:cs typeface="Arial" pitchFamily="34" charset="0"/>
              </a:rPr>
              <a:t>There</a:t>
            </a:r>
            <a:r>
              <a:rPr lang="da-DK" sz="1867" dirty="0">
                <a:solidFill>
                  <a:schemeClr val="tx1">
                    <a:lumMod val="75000"/>
                    <a:lumOff val="25000"/>
                  </a:schemeClr>
                </a:solidFill>
                <a:cs typeface="Arial" pitchFamily="34" charset="0"/>
              </a:rPr>
              <a:t> </a:t>
            </a:r>
            <a:r>
              <a:rPr lang="da-DK" sz="1867" dirty="0" err="1">
                <a:solidFill>
                  <a:schemeClr val="tx1">
                    <a:lumMod val="75000"/>
                    <a:lumOff val="25000"/>
                  </a:schemeClr>
                </a:solidFill>
                <a:cs typeface="Arial" pitchFamily="34" charset="0"/>
              </a:rPr>
              <a:t>are</a:t>
            </a:r>
            <a:r>
              <a:rPr lang="da-DK" sz="1867" dirty="0">
                <a:solidFill>
                  <a:schemeClr val="tx1">
                    <a:lumMod val="75000"/>
                    <a:lumOff val="25000"/>
                  </a:schemeClr>
                </a:solidFill>
                <a:cs typeface="Arial" pitchFamily="34" charset="0"/>
              </a:rPr>
              <a:t> </a:t>
            </a:r>
            <a:r>
              <a:rPr lang="da-DK" sz="1867" dirty="0" err="1">
                <a:solidFill>
                  <a:schemeClr val="tx1">
                    <a:lumMod val="75000"/>
                    <a:lumOff val="25000"/>
                  </a:schemeClr>
                </a:solidFill>
                <a:cs typeface="Arial" pitchFamily="34" charset="0"/>
              </a:rPr>
              <a:t>only</a:t>
            </a:r>
            <a:r>
              <a:rPr lang="da-DK" sz="1867" dirty="0">
                <a:solidFill>
                  <a:schemeClr val="tx1">
                    <a:lumMod val="75000"/>
                    <a:lumOff val="25000"/>
                  </a:schemeClr>
                </a:solidFill>
                <a:cs typeface="Arial" pitchFamily="34" charset="0"/>
              </a:rPr>
              <a:t> so </a:t>
            </a:r>
            <a:r>
              <a:rPr lang="da-DK" sz="1867" dirty="0" err="1">
                <a:solidFill>
                  <a:schemeClr val="tx1">
                    <a:lumMod val="75000"/>
                    <a:lumOff val="25000"/>
                  </a:schemeClr>
                </a:solidFill>
                <a:cs typeface="Arial" pitchFamily="34" charset="0"/>
              </a:rPr>
              <a:t>many</a:t>
            </a:r>
            <a:r>
              <a:rPr lang="da-DK" sz="1867" dirty="0">
                <a:solidFill>
                  <a:schemeClr val="tx1">
                    <a:lumMod val="75000"/>
                    <a:lumOff val="25000"/>
                  </a:schemeClr>
                </a:solidFill>
                <a:cs typeface="Arial" pitchFamily="34" charset="0"/>
              </a:rPr>
              <a:t> </a:t>
            </a:r>
            <a:r>
              <a:rPr lang="da-DK" sz="1867" dirty="0" err="1">
                <a:solidFill>
                  <a:schemeClr val="tx1">
                    <a:lumMod val="75000"/>
                    <a:lumOff val="25000"/>
                  </a:schemeClr>
                </a:solidFill>
                <a:cs typeface="Arial" pitchFamily="34" charset="0"/>
              </a:rPr>
              <a:t>pandemics</a:t>
            </a:r>
            <a:r>
              <a:rPr lang="da-DK" sz="1867" dirty="0">
                <a:solidFill>
                  <a:schemeClr val="tx1">
                    <a:lumMod val="75000"/>
                    <a:lumOff val="25000"/>
                  </a:schemeClr>
                </a:solidFill>
                <a:cs typeface="Arial" pitchFamily="34" charset="0"/>
              </a:rPr>
              <a:t> to </a:t>
            </a:r>
            <a:r>
              <a:rPr lang="da-DK" sz="1867" dirty="0" err="1">
                <a:solidFill>
                  <a:schemeClr val="tx1">
                    <a:lumMod val="75000"/>
                    <a:lumOff val="25000"/>
                  </a:schemeClr>
                </a:solidFill>
                <a:cs typeface="Arial" pitchFamily="34" charset="0"/>
              </a:rPr>
              <a:t>study</a:t>
            </a:r>
            <a:r>
              <a:rPr lang="da-DK" sz="1867" dirty="0">
                <a:solidFill>
                  <a:schemeClr val="tx1">
                    <a:lumMod val="75000"/>
                    <a:lumOff val="25000"/>
                  </a:schemeClr>
                </a:solidFill>
                <a:cs typeface="Arial" pitchFamily="34" charset="0"/>
              </a:rPr>
              <a:t>, </a:t>
            </a:r>
            <a:r>
              <a:rPr lang="da-DK" sz="1867" dirty="0" err="1">
                <a:solidFill>
                  <a:schemeClr val="tx1">
                    <a:lumMod val="75000"/>
                    <a:lumOff val="25000"/>
                  </a:schemeClr>
                </a:solidFill>
                <a:cs typeface="Arial" pitchFamily="34" charset="0"/>
              </a:rPr>
              <a:t>only</a:t>
            </a:r>
            <a:r>
              <a:rPr lang="da-DK" sz="1867" dirty="0">
                <a:solidFill>
                  <a:schemeClr val="tx1">
                    <a:lumMod val="75000"/>
                    <a:lumOff val="25000"/>
                  </a:schemeClr>
                </a:solidFill>
                <a:cs typeface="Arial" pitchFamily="34" charset="0"/>
              </a:rPr>
              <a:t> so </a:t>
            </a:r>
            <a:r>
              <a:rPr lang="da-DK" sz="1867" dirty="0" err="1">
                <a:solidFill>
                  <a:schemeClr val="tx1">
                    <a:lumMod val="75000"/>
                    <a:lumOff val="25000"/>
                  </a:schemeClr>
                </a:solidFill>
                <a:cs typeface="Arial" pitchFamily="34" charset="0"/>
              </a:rPr>
              <a:t>many</a:t>
            </a:r>
            <a:r>
              <a:rPr lang="da-DK" sz="1867" dirty="0">
                <a:solidFill>
                  <a:schemeClr val="tx1">
                    <a:lumMod val="75000"/>
                    <a:lumOff val="25000"/>
                  </a:schemeClr>
                </a:solidFill>
                <a:cs typeface="Arial" pitchFamily="34" charset="0"/>
              </a:rPr>
              <a:t> to </a:t>
            </a:r>
            <a:r>
              <a:rPr lang="da-DK" sz="1867" dirty="0" err="1">
                <a:solidFill>
                  <a:schemeClr val="tx1">
                    <a:lumMod val="75000"/>
                    <a:lumOff val="25000"/>
                  </a:schemeClr>
                </a:solidFill>
                <a:cs typeface="Arial" pitchFamily="34" charset="0"/>
              </a:rPr>
              <a:t>learn</a:t>
            </a:r>
            <a:r>
              <a:rPr lang="da-DK" sz="1867" dirty="0">
                <a:solidFill>
                  <a:schemeClr val="tx1">
                    <a:lumMod val="75000"/>
                    <a:lumOff val="25000"/>
                  </a:schemeClr>
                </a:solidFill>
                <a:cs typeface="Arial" pitchFamily="34" charset="0"/>
              </a:rPr>
              <a:t> from…</a:t>
            </a:r>
          </a:p>
          <a:p>
            <a:pPr marL="0" indent="0" algn="ctr">
              <a:buNone/>
            </a:pPr>
            <a:r>
              <a:rPr lang="da-DK" sz="1867" dirty="0">
                <a:solidFill>
                  <a:schemeClr val="tx1">
                    <a:lumMod val="75000"/>
                    <a:lumOff val="25000"/>
                  </a:schemeClr>
                </a:solidFill>
                <a:cs typeface="Arial" pitchFamily="34" charset="0"/>
              </a:rPr>
              <a:t>But databases with </a:t>
            </a:r>
            <a:r>
              <a:rPr lang="da-DK" sz="1867" dirty="0" err="1">
                <a:solidFill>
                  <a:schemeClr val="tx1">
                    <a:lumMod val="75000"/>
                    <a:lumOff val="25000"/>
                  </a:schemeClr>
                </a:solidFill>
                <a:cs typeface="Arial" pitchFamily="34" charset="0"/>
              </a:rPr>
              <a:t>historical</a:t>
            </a:r>
            <a:r>
              <a:rPr lang="da-DK" sz="1867" dirty="0">
                <a:solidFill>
                  <a:schemeClr val="tx1">
                    <a:lumMod val="75000"/>
                    <a:lumOff val="25000"/>
                  </a:schemeClr>
                </a:solidFill>
                <a:cs typeface="Arial" pitchFamily="34" charset="0"/>
              </a:rPr>
              <a:t> data </a:t>
            </a:r>
            <a:r>
              <a:rPr lang="da-DK" sz="1867" dirty="0" err="1">
                <a:solidFill>
                  <a:schemeClr val="tx1">
                    <a:lumMod val="75000"/>
                    <a:lumOff val="25000"/>
                  </a:schemeClr>
                </a:solidFill>
                <a:cs typeface="Arial" pitchFamily="34" charset="0"/>
              </a:rPr>
              <a:t>are</a:t>
            </a:r>
            <a:r>
              <a:rPr lang="da-DK" sz="1867" dirty="0">
                <a:solidFill>
                  <a:schemeClr val="tx1">
                    <a:lumMod val="75000"/>
                    <a:lumOff val="25000"/>
                  </a:schemeClr>
                </a:solidFill>
                <a:cs typeface="Arial" pitchFamily="34" charset="0"/>
              </a:rPr>
              <a:t> still </a:t>
            </a:r>
            <a:r>
              <a:rPr lang="da-DK" sz="1867" dirty="0" err="1">
                <a:solidFill>
                  <a:schemeClr val="tx1">
                    <a:lumMod val="75000"/>
                    <a:lumOff val="25000"/>
                  </a:schemeClr>
                </a:solidFill>
                <a:cs typeface="Arial" pitchFamily="34" charset="0"/>
              </a:rPr>
              <a:t>lacking</a:t>
            </a:r>
            <a:endParaRPr lang="da-DK" sz="1867" dirty="0">
              <a:solidFill>
                <a:schemeClr val="tx1">
                  <a:lumMod val="75000"/>
                  <a:lumOff val="25000"/>
                </a:schemeClr>
              </a:solidFill>
              <a:cs typeface="Arial" pitchFamily="34" charset="0"/>
            </a:endParaRPr>
          </a:p>
          <a:p>
            <a:pPr marL="0" indent="0">
              <a:buNone/>
            </a:pPr>
            <a:endParaRPr lang="da-DK" sz="1867" dirty="0">
              <a:solidFill>
                <a:schemeClr val="tx1">
                  <a:lumMod val="75000"/>
                  <a:lumOff val="25000"/>
                </a:schemeClr>
              </a:solidFill>
              <a:cs typeface="Arial" pitchFamily="34" charset="0"/>
            </a:endParaRPr>
          </a:p>
          <a:p>
            <a:pPr marL="0" indent="0">
              <a:buNone/>
            </a:pPr>
            <a:endParaRPr lang="da-DK" sz="1867" dirty="0">
              <a:solidFill>
                <a:schemeClr val="tx1">
                  <a:lumMod val="75000"/>
                  <a:lumOff val="25000"/>
                </a:schemeClr>
              </a:solidFill>
              <a:cs typeface="Arial" pitchFamily="34" charset="0"/>
            </a:endParaRPr>
          </a:p>
          <a:p>
            <a:pPr marL="0" indent="0">
              <a:buNone/>
            </a:pPr>
            <a:endParaRPr lang="da-DK" sz="1867" dirty="0">
              <a:solidFill>
                <a:schemeClr val="tx1">
                  <a:lumMod val="75000"/>
                  <a:lumOff val="25000"/>
                </a:schemeClr>
              </a:solidFill>
              <a:cs typeface="Arial" pitchFamily="34" charset="0"/>
            </a:endParaRPr>
          </a:p>
          <a:p>
            <a:pPr>
              <a:buFontTx/>
              <a:buChar char="-"/>
            </a:pPr>
            <a:r>
              <a:rPr lang="da-DK" sz="1867" dirty="0">
                <a:solidFill>
                  <a:schemeClr val="tx1">
                    <a:lumMod val="75000"/>
                    <a:lumOff val="25000"/>
                  </a:schemeClr>
                </a:solidFill>
                <a:cs typeface="Arial" pitchFamily="34" charset="0"/>
              </a:rPr>
              <a:t>Technical solutions to data </a:t>
            </a:r>
            <a:r>
              <a:rPr lang="da-DK" sz="1867" dirty="0" err="1">
                <a:solidFill>
                  <a:schemeClr val="tx1">
                    <a:lumMod val="75000"/>
                    <a:lumOff val="25000"/>
                  </a:schemeClr>
                </a:solidFill>
                <a:cs typeface="Arial" pitchFamily="34" charset="0"/>
              </a:rPr>
              <a:t>entry</a:t>
            </a:r>
            <a:r>
              <a:rPr lang="da-DK" sz="1867" dirty="0">
                <a:solidFill>
                  <a:schemeClr val="tx1">
                    <a:lumMod val="75000"/>
                    <a:lumOff val="25000"/>
                  </a:schemeClr>
                </a:solidFill>
                <a:cs typeface="Arial" pitchFamily="34" charset="0"/>
              </a:rPr>
              <a:t>. How </a:t>
            </a:r>
            <a:r>
              <a:rPr lang="da-DK" sz="1867" dirty="0" err="1">
                <a:solidFill>
                  <a:schemeClr val="tx1">
                    <a:lumMod val="75000"/>
                    <a:lumOff val="25000"/>
                  </a:schemeClr>
                </a:solidFill>
                <a:cs typeface="Arial" pitchFamily="34" charset="0"/>
              </a:rPr>
              <a:t>can</a:t>
            </a:r>
            <a:r>
              <a:rPr lang="da-DK" sz="1867" dirty="0">
                <a:solidFill>
                  <a:schemeClr val="tx1">
                    <a:lumMod val="75000"/>
                    <a:lumOff val="25000"/>
                  </a:schemeClr>
                </a:solidFill>
                <a:cs typeface="Arial" pitchFamily="34" charset="0"/>
              </a:rPr>
              <a:t> </a:t>
            </a:r>
            <a:r>
              <a:rPr lang="da-DK" sz="1867" dirty="0" err="1">
                <a:solidFill>
                  <a:schemeClr val="tx1">
                    <a:lumMod val="75000"/>
                    <a:lumOff val="25000"/>
                  </a:schemeClr>
                </a:solidFill>
                <a:cs typeface="Arial" pitchFamily="34" charset="0"/>
              </a:rPr>
              <a:t>we</a:t>
            </a:r>
            <a:r>
              <a:rPr lang="da-DK" sz="1867" dirty="0">
                <a:solidFill>
                  <a:schemeClr val="tx1">
                    <a:lumMod val="75000"/>
                    <a:lumOff val="25000"/>
                  </a:schemeClr>
                </a:solidFill>
                <a:cs typeface="Arial" pitchFamily="34" charset="0"/>
              </a:rPr>
              <a:t> </a:t>
            </a:r>
            <a:r>
              <a:rPr lang="da-DK" sz="1867" dirty="0" err="1">
                <a:solidFill>
                  <a:schemeClr val="tx1">
                    <a:lumMod val="75000"/>
                    <a:lumOff val="25000"/>
                  </a:schemeClr>
                </a:solidFill>
                <a:cs typeface="Arial" pitchFamily="34" charset="0"/>
              </a:rPr>
              <a:t>make</a:t>
            </a:r>
            <a:r>
              <a:rPr lang="da-DK" sz="1867" dirty="0">
                <a:solidFill>
                  <a:schemeClr val="tx1">
                    <a:lumMod val="75000"/>
                    <a:lumOff val="25000"/>
                  </a:schemeClr>
                </a:solidFill>
                <a:cs typeface="Arial" pitchFamily="34" charset="0"/>
              </a:rPr>
              <a:t> </a:t>
            </a:r>
            <a:r>
              <a:rPr lang="da-DK" sz="1867" dirty="0" err="1">
                <a:solidFill>
                  <a:schemeClr val="tx1">
                    <a:lumMod val="75000"/>
                    <a:lumOff val="25000"/>
                  </a:schemeClr>
                </a:solidFill>
                <a:cs typeface="Arial" pitchFamily="34" charset="0"/>
              </a:rPr>
              <a:t>this</a:t>
            </a:r>
            <a:r>
              <a:rPr lang="da-DK" sz="1867" dirty="0">
                <a:solidFill>
                  <a:schemeClr val="tx1">
                    <a:lumMod val="75000"/>
                    <a:lumOff val="25000"/>
                  </a:schemeClr>
                </a:solidFill>
                <a:cs typeface="Arial" pitchFamily="34" charset="0"/>
              </a:rPr>
              <a:t> </a:t>
            </a:r>
            <a:r>
              <a:rPr lang="da-DK" sz="1867" dirty="0" err="1">
                <a:solidFill>
                  <a:schemeClr val="tx1">
                    <a:lumMod val="75000"/>
                    <a:lumOff val="25000"/>
                  </a:schemeClr>
                </a:solidFill>
                <a:cs typeface="Arial" pitchFamily="34" charset="0"/>
              </a:rPr>
              <a:t>process</a:t>
            </a:r>
            <a:r>
              <a:rPr lang="da-DK" sz="1867" dirty="0">
                <a:solidFill>
                  <a:schemeClr val="tx1">
                    <a:lumMod val="75000"/>
                    <a:lumOff val="25000"/>
                  </a:schemeClr>
                </a:solidFill>
                <a:cs typeface="Arial" pitchFamily="34" charset="0"/>
              </a:rPr>
              <a:t> </a:t>
            </a:r>
            <a:r>
              <a:rPr lang="da-DK" sz="1867" dirty="0" err="1">
                <a:solidFill>
                  <a:schemeClr val="tx1">
                    <a:lumMod val="75000"/>
                    <a:lumOff val="25000"/>
                  </a:schemeClr>
                </a:solidFill>
                <a:cs typeface="Arial" pitchFamily="34" charset="0"/>
              </a:rPr>
              <a:t>easier</a:t>
            </a:r>
            <a:r>
              <a:rPr lang="da-DK" sz="1867" dirty="0">
                <a:solidFill>
                  <a:schemeClr val="tx1">
                    <a:lumMod val="75000"/>
                    <a:lumOff val="25000"/>
                  </a:schemeClr>
                </a:solidFill>
                <a:cs typeface="Arial" pitchFamily="34" charset="0"/>
              </a:rPr>
              <a:t>? OCR? </a:t>
            </a:r>
            <a:r>
              <a:rPr lang="da-DK" sz="1867">
                <a:solidFill>
                  <a:schemeClr val="tx1">
                    <a:lumMod val="75000"/>
                    <a:lumOff val="25000"/>
                  </a:schemeClr>
                </a:solidFill>
                <a:cs typeface="Arial" pitchFamily="34" charset="0"/>
              </a:rPr>
              <a:t>Citizen Science?</a:t>
            </a:r>
            <a:endParaRPr lang="da-DK" sz="1867" dirty="0">
              <a:solidFill>
                <a:schemeClr val="tx1">
                  <a:lumMod val="75000"/>
                  <a:lumOff val="25000"/>
                </a:schemeClr>
              </a:solidFill>
              <a:cs typeface="Arial" pitchFamily="34" charset="0"/>
            </a:endParaRPr>
          </a:p>
          <a:p>
            <a:pPr>
              <a:buFontTx/>
              <a:buChar char="-"/>
            </a:pPr>
            <a:endParaRPr lang="da-DK" sz="1867" dirty="0">
              <a:solidFill>
                <a:schemeClr val="tx1">
                  <a:lumMod val="75000"/>
                  <a:lumOff val="25000"/>
                </a:schemeClr>
              </a:solidFill>
              <a:cs typeface="Arial" pitchFamily="34" charset="0"/>
            </a:endParaRPr>
          </a:p>
          <a:p>
            <a:pPr>
              <a:buFontTx/>
              <a:buChar char="-"/>
            </a:pPr>
            <a:r>
              <a:rPr lang="da-DK" sz="1867" dirty="0">
                <a:solidFill>
                  <a:schemeClr val="tx1">
                    <a:lumMod val="75000"/>
                    <a:lumOff val="25000"/>
                  </a:schemeClr>
                </a:solidFill>
                <a:cs typeface="Arial" pitchFamily="34" charset="0"/>
              </a:rPr>
              <a:t>A </a:t>
            </a:r>
            <a:r>
              <a:rPr lang="da-DK" sz="1867" dirty="0" err="1">
                <a:solidFill>
                  <a:schemeClr val="tx1">
                    <a:lumMod val="75000"/>
                    <a:lumOff val="25000"/>
                  </a:schemeClr>
                </a:solidFill>
                <a:cs typeface="Arial" pitchFamily="34" charset="0"/>
              </a:rPr>
              <a:t>need</a:t>
            </a:r>
            <a:r>
              <a:rPr lang="da-DK" sz="1867" dirty="0">
                <a:solidFill>
                  <a:schemeClr val="tx1">
                    <a:lumMod val="75000"/>
                    <a:lumOff val="25000"/>
                  </a:schemeClr>
                </a:solidFill>
                <a:cs typeface="Arial" pitchFamily="34" charset="0"/>
              </a:rPr>
              <a:t> for open-</a:t>
            </a:r>
            <a:r>
              <a:rPr lang="da-DK" sz="1867" dirty="0" err="1">
                <a:solidFill>
                  <a:schemeClr val="tx1">
                    <a:lumMod val="75000"/>
                    <a:lumOff val="25000"/>
                  </a:schemeClr>
                </a:solidFill>
                <a:cs typeface="Arial" pitchFamily="34" charset="0"/>
              </a:rPr>
              <a:t>access</a:t>
            </a:r>
            <a:r>
              <a:rPr lang="da-DK" sz="1867" dirty="0">
                <a:solidFill>
                  <a:schemeClr val="tx1">
                    <a:lumMod val="75000"/>
                    <a:lumOff val="25000"/>
                  </a:schemeClr>
                </a:solidFill>
                <a:cs typeface="Arial" pitchFamily="34" charset="0"/>
              </a:rPr>
              <a:t> </a:t>
            </a:r>
            <a:r>
              <a:rPr lang="da-DK" sz="1867" dirty="0" err="1">
                <a:solidFill>
                  <a:schemeClr val="tx1">
                    <a:lumMod val="75000"/>
                    <a:lumOff val="25000"/>
                  </a:schemeClr>
                </a:solidFill>
                <a:cs typeface="Arial" pitchFamily="34" charset="0"/>
              </a:rPr>
              <a:t>repositories</a:t>
            </a:r>
            <a:endParaRPr lang="da-DK" sz="1867" dirty="0">
              <a:solidFill>
                <a:schemeClr val="tx1">
                  <a:lumMod val="75000"/>
                  <a:lumOff val="25000"/>
                </a:schemeClr>
              </a:solidFill>
              <a:cs typeface="Arial" pitchFamily="34" charset="0"/>
            </a:endParaRPr>
          </a:p>
          <a:p>
            <a:pPr>
              <a:buFontTx/>
              <a:buChar char="-"/>
            </a:pPr>
            <a:endParaRPr lang="da-DK" sz="1867" dirty="0">
              <a:solidFill>
                <a:schemeClr val="tx1">
                  <a:lumMod val="75000"/>
                  <a:lumOff val="25000"/>
                </a:schemeClr>
              </a:solidFill>
              <a:cs typeface="Arial" pitchFamily="34" charset="0"/>
            </a:endParaRPr>
          </a:p>
          <a:p>
            <a:pPr>
              <a:buFontTx/>
              <a:buChar char="-"/>
            </a:pPr>
            <a:r>
              <a:rPr lang="da-DK" sz="1867" dirty="0">
                <a:solidFill>
                  <a:schemeClr val="tx1">
                    <a:lumMod val="75000"/>
                    <a:lumOff val="25000"/>
                  </a:schemeClr>
                </a:solidFill>
                <a:cs typeface="Arial" pitchFamily="34" charset="0"/>
              </a:rPr>
              <a:t>Funding… </a:t>
            </a:r>
          </a:p>
          <a:p>
            <a:pPr marL="0" indent="0">
              <a:buNone/>
            </a:pPr>
            <a:endParaRPr lang="da-DK" sz="1867" dirty="0">
              <a:solidFill>
                <a:schemeClr val="tx1">
                  <a:lumMod val="75000"/>
                  <a:lumOff val="25000"/>
                </a:schemeClr>
              </a:solidFill>
              <a:cs typeface="Arial" pitchFamily="34" charset="0"/>
            </a:endParaRPr>
          </a:p>
          <a:p>
            <a:pPr>
              <a:buFontTx/>
              <a:buChar char="-"/>
            </a:pPr>
            <a:endParaRPr lang="da-DK" sz="1867" dirty="0">
              <a:solidFill>
                <a:schemeClr val="tx1">
                  <a:lumMod val="75000"/>
                  <a:lumOff val="25000"/>
                </a:schemeClr>
              </a:solidFill>
              <a:cs typeface="Arial" pitchFamily="34" charset="0"/>
            </a:endParaRPr>
          </a:p>
          <a:p>
            <a:pPr>
              <a:buFontTx/>
              <a:buChar char="-"/>
            </a:pPr>
            <a:endParaRPr lang="da-DK" dirty="0"/>
          </a:p>
          <a:p>
            <a:pPr>
              <a:buFontTx/>
              <a:buChar char="-"/>
            </a:pPr>
            <a:endParaRPr lang="da-DK" dirty="0"/>
          </a:p>
          <a:p>
            <a:pPr>
              <a:buFontTx/>
              <a:buChar char="-"/>
            </a:pPr>
            <a:endParaRPr lang="da-DK" dirty="0"/>
          </a:p>
        </p:txBody>
      </p:sp>
      <p:sp>
        <p:nvSpPr>
          <p:cNvPr id="7" name="Trapezoid 13">
            <a:extLst>
              <a:ext uri="{FF2B5EF4-FFF2-40B4-BE49-F238E27FC236}">
                <a16:creationId xmlns:a16="http://schemas.microsoft.com/office/drawing/2014/main" id="{45FBF74F-3111-4C71-8DB3-85332DF59EC7}"/>
              </a:ext>
            </a:extLst>
          </p:cNvPr>
          <p:cNvSpPr/>
          <p:nvPr/>
        </p:nvSpPr>
        <p:spPr>
          <a:xfrm>
            <a:off x="2372648" y="3430694"/>
            <a:ext cx="482451" cy="407941"/>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
        <p:nvSpPr>
          <p:cNvPr id="8" name="Block Arc 31">
            <a:extLst>
              <a:ext uri="{FF2B5EF4-FFF2-40B4-BE49-F238E27FC236}">
                <a16:creationId xmlns:a16="http://schemas.microsoft.com/office/drawing/2014/main" id="{807B0AFD-9022-41E8-BADA-2379D30C28D2}"/>
              </a:ext>
            </a:extLst>
          </p:cNvPr>
          <p:cNvSpPr/>
          <p:nvPr/>
        </p:nvSpPr>
        <p:spPr>
          <a:xfrm>
            <a:off x="2400429" y="4402750"/>
            <a:ext cx="426889" cy="472695"/>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black"/>
              </a:solidFill>
              <a:latin typeface="Tw Cen MT" panose="020B0602020104020603"/>
            </a:endParaRPr>
          </a:p>
        </p:txBody>
      </p:sp>
      <p:sp>
        <p:nvSpPr>
          <p:cNvPr id="9" name="Block Arc 10">
            <a:extLst>
              <a:ext uri="{FF2B5EF4-FFF2-40B4-BE49-F238E27FC236}">
                <a16:creationId xmlns:a16="http://schemas.microsoft.com/office/drawing/2014/main" id="{4F7AA256-052A-42A3-B506-22AD31115AF9}"/>
              </a:ext>
            </a:extLst>
          </p:cNvPr>
          <p:cNvSpPr/>
          <p:nvPr/>
        </p:nvSpPr>
        <p:spPr>
          <a:xfrm>
            <a:off x="2326200" y="5439559"/>
            <a:ext cx="575345" cy="389708"/>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a:endParaRPr lang="ko-KR" altLang="en-US" sz="2400">
              <a:solidFill>
                <a:prstClr val="black"/>
              </a:solidFill>
              <a:latin typeface="Tw Cen MT" panose="020B0602020104020603"/>
            </a:endParaRPr>
          </a:p>
        </p:txBody>
      </p:sp>
    </p:spTree>
    <p:extLst>
      <p:ext uri="{BB962C8B-B14F-4D97-AF65-F5344CB8AC3E}">
        <p14:creationId xmlns:p14="http://schemas.microsoft.com/office/powerpoint/2010/main" val="1063940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304B"/>
        </a:solidFill>
        <a:effectLst/>
      </p:bgPr>
    </p:bg>
    <p:spTree>
      <p:nvGrpSpPr>
        <p:cNvPr id="1" name=""/>
        <p:cNvGrpSpPr/>
        <p:nvPr/>
      </p:nvGrpSpPr>
      <p:grpSpPr>
        <a:xfrm>
          <a:off x="0" y="0"/>
          <a:ext cx="0" cy="0"/>
          <a:chOff x="0" y="0"/>
          <a:chExt cx="0" cy="0"/>
        </a:xfrm>
      </p:grpSpPr>
      <p:pic>
        <p:nvPicPr>
          <p:cNvPr id="7" name="Picture 6" descr="A picture containing text, arthropod, invertebrate&#10;&#10;Description automatically generated">
            <a:extLst>
              <a:ext uri="{FF2B5EF4-FFF2-40B4-BE49-F238E27FC236}">
                <a16:creationId xmlns:a16="http://schemas.microsoft.com/office/drawing/2014/main" id="{FE601016-FD57-6852-8484-71B1E63B8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847" y="2887340"/>
            <a:ext cx="8266978" cy="5020811"/>
          </a:xfrm>
          <a:prstGeom prst="rect">
            <a:avLst/>
          </a:prstGeom>
        </p:spPr>
      </p:pic>
      <p:sp>
        <p:nvSpPr>
          <p:cNvPr id="8" name="TextBox 7">
            <a:extLst>
              <a:ext uri="{FF2B5EF4-FFF2-40B4-BE49-F238E27FC236}">
                <a16:creationId xmlns:a16="http://schemas.microsoft.com/office/drawing/2014/main" id="{04D540A2-CF67-AE01-5E52-BBEA369B3A1D}"/>
              </a:ext>
            </a:extLst>
          </p:cNvPr>
          <p:cNvSpPr txBox="1"/>
          <p:nvPr/>
        </p:nvSpPr>
        <p:spPr>
          <a:xfrm>
            <a:off x="381775" y="5457647"/>
            <a:ext cx="9936485" cy="1077218"/>
          </a:xfrm>
          <a:prstGeom prst="rect">
            <a:avLst/>
          </a:prstGeom>
          <a:noFill/>
        </p:spPr>
        <p:txBody>
          <a:bodyPr wrap="square" rtlCol="0">
            <a:spAutoFit/>
          </a:bodyPr>
          <a:lstStyle/>
          <a:p>
            <a:r>
              <a:rPr lang="da-DK" sz="3200" b="1" dirty="0">
                <a:solidFill>
                  <a:schemeClr val="bg1"/>
                </a:solidFill>
                <a:latin typeface="Open Sans" pitchFamily="2" charset="0"/>
                <a:ea typeface="Open Sans" pitchFamily="2" charset="0"/>
                <a:cs typeface="Open Sans" pitchFamily="2" charset="0"/>
              </a:rPr>
              <a:t>Digital Tech Summit 2022</a:t>
            </a:r>
            <a:br>
              <a:rPr lang="da-DK" sz="3200" b="1" dirty="0">
                <a:solidFill>
                  <a:schemeClr val="bg1"/>
                </a:solidFill>
                <a:latin typeface="Open Sans" pitchFamily="2" charset="0"/>
                <a:ea typeface="Open Sans" pitchFamily="2" charset="0"/>
                <a:cs typeface="Open Sans" pitchFamily="2" charset="0"/>
              </a:rPr>
            </a:br>
            <a:endParaRPr lang="da-DK" sz="3200" b="1" dirty="0">
              <a:solidFill>
                <a:schemeClr val="bg1"/>
              </a:solidFill>
              <a:latin typeface="Open Sans" pitchFamily="2" charset="0"/>
              <a:ea typeface="Open Sans" pitchFamily="2" charset="0"/>
              <a:cs typeface="Open Sans" pitchFamily="2" charset="0"/>
            </a:endParaRPr>
          </a:p>
        </p:txBody>
      </p:sp>
      <p:pic>
        <p:nvPicPr>
          <p:cNvPr id="14" name="Picture 13" descr="Shape&#10;&#10;Description automatically generated with low confidence">
            <a:extLst>
              <a:ext uri="{FF2B5EF4-FFF2-40B4-BE49-F238E27FC236}">
                <a16:creationId xmlns:a16="http://schemas.microsoft.com/office/drawing/2014/main" id="{5308CFF4-3F77-F7BA-7B7C-2F79FCCFA1C9}"/>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83508" y="413936"/>
            <a:ext cx="2146041" cy="2146041"/>
          </a:xfrm>
          <a:prstGeom prst="rect">
            <a:avLst/>
          </a:prstGeom>
        </p:spPr>
      </p:pic>
      <p:sp>
        <p:nvSpPr>
          <p:cNvPr id="4" name="TextBox 3">
            <a:extLst>
              <a:ext uri="{FF2B5EF4-FFF2-40B4-BE49-F238E27FC236}">
                <a16:creationId xmlns:a16="http://schemas.microsoft.com/office/drawing/2014/main" id="{B6322F3F-A9FD-4D0D-4DE9-AC2385DC56BB}"/>
              </a:ext>
            </a:extLst>
          </p:cNvPr>
          <p:cNvSpPr txBox="1"/>
          <p:nvPr/>
        </p:nvSpPr>
        <p:spPr>
          <a:xfrm>
            <a:off x="381775" y="389262"/>
            <a:ext cx="10659391" cy="4708981"/>
          </a:xfrm>
          <a:prstGeom prst="rect">
            <a:avLst/>
          </a:prstGeom>
          <a:noFill/>
        </p:spPr>
        <p:txBody>
          <a:bodyPr wrap="square" rtlCol="0">
            <a:spAutoFit/>
          </a:bodyPr>
          <a:lstStyle/>
          <a:p>
            <a:pPr algn="l"/>
            <a:r>
              <a:rPr lang="en-US" sz="2800" b="1" dirty="0">
                <a:solidFill>
                  <a:schemeClr val="accent1"/>
                </a:solidFill>
                <a:effectLst/>
                <a:latin typeface="Open Sans" pitchFamily="2" charset="0"/>
              </a:rPr>
              <a:t>Understanding health data</a:t>
            </a:r>
            <a:br>
              <a:rPr lang="en-US" sz="2800" b="1" dirty="0">
                <a:solidFill>
                  <a:schemeClr val="accent1"/>
                </a:solidFill>
                <a:effectLst/>
                <a:latin typeface="Open Sans" pitchFamily="2" charset="0"/>
              </a:rPr>
            </a:br>
            <a:r>
              <a:rPr lang="en-US" sz="2000" dirty="0">
                <a:solidFill>
                  <a:schemeClr val="accent1"/>
                </a:solidFill>
                <a:effectLst/>
                <a:latin typeface="Open Sans" pitchFamily="2" charset="0"/>
              </a:rPr>
              <a:t>Perspectives from epidemiology research</a:t>
            </a:r>
            <a:endParaRPr lang="en-US" sz="3200" dirty="0">
              <a:solidFill>
                <a:schemeClr val="bg1"/>
              </a:solidFill>
              <a:latin typeface="Open Sans" pitchFamily="2" charset="0"/>
            </a:endParaRPr>
          </a:p>
          <a:p>
            <a:pPr algn="l"/>
            <a:br>
              <a:rPr lang="en-US" sz="3200" dirty="0">
                <a:solidFill>
                  <a:schemeClr val="bg1"/>
                </a:solidFill>
                <a:latin typeface="Open Sans" pitchFamily="2" charset="0"/>
              </a:rPr>
            </a:br>
            <a:endParaRPr lang="en-US" sz="3200" dirty="0">
              <a:solidFill>
                <a:schemeClr val="bg1"/>
              </a:solidFill>
              <a:latin typeface="Open Sans" pitchFamily="2" charset="0"/>
            </a:endParaRPr>
          </a:p>
          <a:p>
            <a:pPr algn="l"/>
            <a:r>
              <a:rPr lang="en-US" sz="3200" b="1" dirty="0">
                <a:solidFill>
                  <a:schemeClr val="accent3"/>
                </a:solidFill>
                <a:effectLst/>
                <a:latin typeface="Open Sans" pitchFamily="2" charset="0"/>
              </a:rPr>
              <a:t>Søren Poder</a:t>
            </a:r>
            <a:r>
              <a:rPr lang="en-US" sz="3200" b="1" dirty="0">
                <a:solidFill>
                  <a:schemeClr val="accent3"/>
                </a:solidFill>
                <a:latin typeface="Open Sans" pitchFamily="2" charset="0"/>
              </a:rPr>
              <a:t> </a:t>
            </a:r>
            <a:br>
              <a:rPr lang="en-US" sz="3200" b="1" dirty="0">
                <a:solidFill>
                  <a:schemeClr val="accent2"/>
                </a:solidFill>
                <a:latin typeface="Open Sans" pitchFamily="2" charset="0"/>
              </a:rPr>
            </a:br>
            <a:r>
              <a:rPr lang="en-US" sz="2000" dirty="0">
                <a:solidFill>
                  <a:schemeClr val="accent2"/>
                </a:solidFill>
                <a:effectLst/>
                <a:latin typeface="Open Sans" pitchFamily="2" charset="0"/>
              </a:rPr>
              <a:t>Ph.d.-student, Roskilde University</a:t>
            </a:r>
            <a:br>
              <a:rPr lang="en-US" sz="2000" dirty="0">
                <a:solidFill>
                  <a:schemeClr val="accent2"/>
                </a:solidFill>
                <a:effectLst/>
                <a:latin typeface="Open Sans" pitchFamily="2" charset="0"/>
              </a:rPr>
            </a:br>
            <a:br>
              <a:rPr lang="en-US" sz="3200" dirty="0">
                <a:solidFill>
                  <a:schemeClr val="bg1"/>
                </a:solidFill>
                <a:effectLst/>
                <a:latin typeface="Open Sans" pitchFamily="2" charset="0"/>
              </a:rPr>
            </a:br>
            <a:r>
              <a:rPr lang="en-US" sz="3200" i="1" dirty="0">
                <a:solidFill>
                  <a:schemeClr val="bg1"/>
                </a:solidFill>
                <a:effectLst/>
                <a:latin typeface="Open Sans" pitchFamily="2" charset="0"/>
              </a:rPr>
              <a:t>Extracting historical data </a:t>
            </a:r>
            <a:br>
              <a:rPr lang="en-US" sz="3200" i="1" dirty="0">
                <a:solidFill>
                  <a:schemeClr val="bg1"/>
                </a:solidFill>
                <a:effectLst/>
                <a:latin typeface="Open Sans" pitchFamily="2" charset="0"/>
              </a:rPr>
            </a:br>
            <a:r>
              <a:rPr lang="en-US" sz="3200" i="1" dirty="0">
                <a:solidFill>
                  <a:schemeClr val="bg1"/>
                </a:solidFill>
                <a:effectLst/>
                <a:latin typeface="Open Sans" pitchFamily="2" charset="0"/>
              </a:rPr>
              <a:t>through Collective Intelligence</a:t>
            </a:r>
            <a:br>
              <a:rPr lang="en-US" sz="3200" dirty="0">
                <a:solidFill>
                  <a:schemeClr val="bg1"/>
                </a:solidFill>
                <a:latin typeface="Open Sans" pitchFamily="2" charset="0"/>
              </a:rPr>
            </a:br>
            <a:endParaRPr lang="en-US" sz="4000" dirty="0">
              <a:solidFill>
                <a:schemeClr val="bg1"/>
              </a:solidFill>
              <a:effectLst/>
              <a:latin typeface="Open Sans" pitchFamily="2" charset="0"/>
            </a:endParaRPr>
          </a:p>
        </p:txBody>
      </p:sp>
    </p:spTree>
    <p:extLst>
      <p:ext uri="{BB962C8B-B14F-4D97-AF65-F5344CB8AC3E}">
        <p14:creationId xmlns:p14="http://schemas.microsoft.com/office/powerpoint/2010/main" val="1100237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36525A7-5CA3-B664-8FEA-355C2A58F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a:extLst>
              <a:ext uri="{FF2B5EF4-FFF2-40B4-BE49-F238E27FC236}">
                <a16:creationId xmlns:a16="http://schemas.microsoft.com/office/drawing/2014/main" id="{1F1A27A0-51B9-9B2A-6E8C-4806D1120533}"/>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84893" y="2009775"/>
            <a:ext cx="2446711" cy="3262281"/>
          </a:xfrm>
          <a:prstGeom prst="rect">
            <a:avLst/>
          </a:prstGeom>
          <a:noFill/>
          <a:extLst>
            <a:ext uri="{909E8E84-426E-40DD-AFC4-6F175D3DCCD1}">
              <a14:hiddenFill xmlns:a14="http://schemas.microsoft.com/office/drawing/2010/main">
                <a:solidFill>
                  <a:srgbClr val="FFFFFF"/>
                </a:solidFill>
              </a14:hiddenFill>
            </a:ext>
          </a:extLst>
        </p:spPr>
      </p:pic>
      <p:sp>
        <p:nvSpPr>
          <p:cNvPr id="17" name="Tankeboble: sky 16">
            <a:extLst>
              <a:ext uri="{FF2B5EF4-FFF2-40B4-BE49-F238E27FC236}">
                <a16:creationId xmlns:a16="http://schemas.microsoft.com/office/drawing/2014/main" id="{81B193B6-3CB2-A1ED-DC59-EFA9EB2D8762}"/>
              </a:ext>
            </a:extLst>
          </p:cNvPr>
          <p:cNvSpPr/>
          <p:nvPr/>
        </p:nvSpPr>
        <p:spPr>
          <a:xfrm>
            <a:off x="4147811" y="485778"/>
            <a:ext cx="5185057" cy="4581516"/>
          </a:xfrm>
          <a:prstGeom prst="cloudCallout">
            <a:avLst>
              <a:gd name="adj1" fmla="val -66023"/>
              <a:gd name="adj2" fmla="val 34641"/>
            </a:avLst>
          </a:prstGeom>
          <a:solidFill>
            <a:schemeClr val="accent1">
              <a:alpha val="9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矩形 1">
            <a:extLst>
              <a:ext uri="{FF2B5EF4-FFF2-40B4-BE49-F238E27FC236}">
                <a16:creationId xmlns:a16="http://schemas.microsoft.com/office/drawing/2014/main" id="{CAFB6987-9DD5-2800-5A5C-F7BCE8C98018}"/>
              </a:ext>
            </a:extLst>
          </p:cNvPr>
          <p:cNvSpPr/>
          <p:nvPr/>
        </p:nvSpPr>
        <p:spPr>
          <a:xfrm>
            <a:off x="1155901" y="567925"/>
            <a:ext cx="373050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rPr>
              <a:t>Imagine a digital past</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1" name="椭圆 3">
            <a:extLst>
              <a:ext uri="{FF2B5EF4-FFF2-40B4-BE49-F238E27FC236}">
                <a16:creationId xmlns:a16="http://schemas.microsoft.com/office/drawing/2014/main" id="{F4EA8148-D566-D2EF-41F2-FC291E8F8B39}"/>
              </a:ext>
            </a:extLst>
          </p:cNvPr>
          <p:cNvSpPr/>
          <p:nvPr/>
        </p:nvSpPr>
        <p:spPr>
          <a:xfrm>
            <a:off x="588742" y="640393"/>
            <a:ext cx="439837" cy="439837"/>
          </a:xfrm>
          <a:prstGeom prst="ellips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3" name="椭圆 4">
            <a:extLst>
              <a:ext uri="{FF2B5EF4-FFF2-40B4-BE49-F238E27FC236}">
                <a16:creationId xmlns:a16="http://schemas.microsoft.com/office/drawing/2014/main" id="{65CE6714-A2DF-D642-1A83-602119F68BCB}"/>
              </a:ext>
            </a:extLst>
          </p:cNvPr>
          <p:cNvSpPr/>
          <p:nvPr/>
        </p:nvSpPr>
        <p:spPr>
          <a:xfrm>
            <a:off x="669764" y="721415"/>
            <a:ext cx="277792" cy="277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4" name="直接连接符 36">
            <a:extLst>
              <a:ext uri="{FF2B5EF4-FFF2-40B4-BE49-F238E27FC236}">
                <a16:creationId xmlns:a16="http://schemas.microsoft.com/office/drawing/2014/main" id="{7C28EC05-15EA-7333-8192-3FE0760A3977}"/>
              </a:ext>
            </a:extLst>
          </p:cNvPr>
          <p:cNvCxnSpPr>
            <a:cxnSpLocks/>
          </p:cNvCxnSpPr>
          <p:nvPr/>
        </p:nvCxnSpPr>
        <p:spPr>
          <a:xfrm>
            <a:off x="1420171" y="5820087"/>
            <a:ext cx="9195333" cy="0"/>
          </a:xfrm>
          <a:prstGeom prst="lin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5" name="矩形 71">
            <a:extLst>
              <a:ext uri="{FF2B5EF4-FFF2-40B4-BE49-F238E27FC236}">
                <a16:creationId xmlns:a16="http://schemas.microsoft.com/office/drawing/2014/main" id="{DFC0954C-A7EE-F047-74B8-06931BA07EE7}"/>
              </a:ext>
            </a:extLst>
          </p:cNvPr>
          <p:cNvSpPr/>
          <p:nvPr/>
        </p:nvSpPr>
        <p:spPr>
          <a:xfrm>
            <a:off x="1420171" y="6078075"/>
            <a:ext cx="9370143"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rPr>
              <a:t>We Wish</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graphicFrame>
        <p:nvGraphicFramePr>
          <p:cNvPr id="16" name="Diagram 15">
            <a:extLst>
              <a:ext uri="{FF2B5EF4-FFF2-40B4-BE49-F238E27FC236}">
                <a16:creationId xmlns:a16="http://schemas.microsoft.com/office/drawing/2014/main" id="{D2CD2355-2D98-83EB-84CA-710A6D10DF20}"/>
              </a:ext>
            </a:extLst>
          </p:cNvPr>
          <p:cNvGraphicFramePr/>
          <p:nvPr/>
        </p:nvGraphicFramePr>
        <p:xfrm>
          <a:off x="3951146" y="640393"/>
          <a:ext cx="5185058" cy="38609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565391"/>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anim calcmode="lin" valueType="num">
                                      <p:cBhvr>
                                        <p:cTn id="12" dur="500" fill="hold"/>
                                        <p:tgtEl>
                                          <p:spTgt spid="15"/>
                                        </p:tgtEl>
                                        <p:attrNameLst>
                                          <p:attrName>ppt_x</p:attrName>
                                        </p:attrNameLst>
                                      </p:cBhvr>
                                      <p:tavLst>
                                        <p:tav tm="0">
                                          <p:val>
                                            <p:strVal val="#ppt_x"/>
                                          </p:val>
                                        </p:tav>
                                        <p:tav tm="100000">
                                          <p:val>
                                            <p:strVal val="#ppt_x"/>
                                          </p:val>
                                        </p:tav>
                                      </p:tavLst>
                                    </p:anim>
                                    <p:anim calcmode="lin" valueType="num">
                                      <p:cBhvr>
                                        <p:cTn id="1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304B"/>
        </a:solidFill>
        <a:effectLst/>
      </p:bgPr>
    </p:bg>
    <p:spTree>
      <p:nvGrpSpPr>
        <p:cNvPr id="1" name=""/>
        <p:cNvGrpSpPr/>
        <p:nvPr/>
      </p:nvGrpSpPr>
      <p:grpSpPr>
        <a:xfrm>
          <a:off x="0" y="0"/>
          <a:ext cx="0" cy="0"/>
          <a:chOff x="0" y="0"/>
          <a:chExt cx="0" cy="0"/>
        </a:xfrm>
      </p:grpSpPr>
      <p:pic>
        <p:nvPicPr>
          <p:cNvPr id="14" name="Picture 13" descr="Shape&#10;&#10;Description automatically generated with low confidence">
            <a:extLst>
              <a:ext uri="{FF2B5EF4-FFF2-40B4-BE49-F238E27FC236}">
                <a16:creationId xmlns:a16="http://schemas.microsoft.com/office/drawing/2014/main" id="{5308CFF4-3F77-F7BA-7B7C-2F79FCCFA1C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64182" y="4635045"/>
            <a:ext cx="2146041" cy="2146041"/>
          </a:xfrm>
          <a:prstGeom prst="rect">
            <a:avLst/>
          </a:prstGeom>
        </p:spPr>
      </p:pic>
      <p:sp>
        <p:nvSpPr>
          <p:cNvPr id="4" name="TextBox 3">
            <a:extLst>
              <a:ext uri="{FF2B5EF4-FFF2-40B4-BE49-F238E27FC236}">
                <a16:creationId xmlns:a16="http://schemas.microsoft.com/office/drawing/2014/main" id="{B6322F3F-A9FD-4D0D-4DE9-AC2385DC56BB}"/>
              </a:ext>
            </a:extLst>
          </p:cNvPr>
          <p:cNvSpPr txBox="1"/>
          <p:nvPr/>
        </p:nvSpPr>
        <p:spPr>
          <a:xfrm>
            <a:off x="541168" y="306726"/>
            <a:ext cx="9936485" cy="5786199"/>
          </a:xfrm>
          <a:prstGeom prst="rect">
            <a:avLst/>
          </a:prstGeom>
          <a:noFill/>
        </p:spPr>
        <p:txBody>
          <a:bodyPr wrap="square" rtlCol="0">
            <a:spAutoFit/>
          </a:bodyPr>
          <a:lstStyle/>
          <a:p>
            <a:pPr algn="l"/>
            <a:r>
              <a:rPr lang="en-US" sz="4000" dirty="0">
                <a:solidFill>
                  <a:schemeClr val="bg1"/>
                </a:solidFill>
                <a:effectLst/>
                <a:latin typeface="Open Sans" pitchFamily="2" charset="0"/>
              </a:rPr>
              <a:t>Overview of this session:</a:t>
            </a:r>
            <a:br>
              <a:rPr lang="en-US" sz="4000" dirty="0">
                <a:solidFill>
                  <a:schemeClr val="bg1"/>
                </a:solidFill>
                <a:effectLst/>
                <a:latin typeface="Open Sans" pitchFamily="2" charset="0"/>
              </a:rPr>
            </a:br>
            <a:endParaRPr lang="en-US" sz="2000" dirty="0">
              <a:solidFill>
                <a:schemeClr val="bg1"/>
              </a:solidFill>
              <a:effectLst/>
              <a:latin typeface="Open Sans" pitchFamily="2" charset="0"/>
            </a:endParaRPr>
          </a:p>
          <a:p>
            <a:pPr lvl="1"/>
            <a:r>
              <a:rPr lang="en-US" sz="1600" b="1" dirty="0">
                <a:solidFill>
                  <a:schemeClr val="bg1"/>
                </a:solidFill>
                <a:effectLst/>
                <a:latin typeface="Open Sans" pitchFamily="2" charset="0"/>
              </a:rPr>
              <a:t>Maarten van Wijhe </a:t>
            </a:r>
            <a:r>
              <a:rPr lang="en-US" sz="1600" dirty="0">
                <a:solidFill>
                  <a:schemeClr val="bg1"/>
                </a:solidFill>
                <a:effectLst/>
                <a:latin typeface="Open Sans" pitchFamily="2" charset="0"/>
              </a:rPr>
              <a:t>-</a:t>
            </a:r>
            <a:r>
              <a:rPr lang="en-US" sz="1600" b="1" dirty="0">
                <a:solidFill>
                  <a:schemeClr val="bg1"/>
                </a:solidFill>
                <a:effectLst/>
                <a:latin typeface="Open Sans" pitchFamily="2" charset="0"/>
              </a:rPr>
              <a:t> </a:t>
            </a:r>
            <a:r>
              <a:rPr lang="en-US" sz="1100" dirty="0">
                <a:solidFill>
                  <a:schemeClr val="bg1"/>
                </a:solidFill>
                <a:effectLst/>
                <a:latin typeface="Open Sans" pitchFamily="2" charset="0"/>
              </a:rPr>
              <a:t>Assistant professor, Roskilde University</a:t>
            </a:r>
            <a:br>
              <a:rPr lang="en-US" sz="1600" dirty="0">
                <a:solidFill>
                  <a:schemeClr val="bg1"/>
                </a:solidFill>
                <a:effectLst/>
                <a:latin typeface="Open Sans" pitchFamily="2" charset="0"/>
              </a:rPr>
            </a:br>
            <a:r>
              <a:rPr lang="en-US" sz="1600" i="1" dirty="0">
                <a:solidFill>
                  <a:schemeClr val="bg1"/>
                </a:solidFill>
                <a:effectLst/>
                <a:latin typeface="Open Sans" pitchFamily="2" charset="0"/>
              </a:rPr>
              <a:t>Pandemic research: digging through books and bytes</a:t>
            </a:r>
            <a:br>
              <a:rPr lang="en-US" sz="1600" dirty="0">
                <a:solidFill>
                  <a:schemeClr val="bg1"/>
                </a:solidFill>
                <a:effectLst/>
                <a:latin typeface="Open Sans" pitchFamily="2" charset="0"/>
              </a:rPr>
            </a:br>
            <a:br>
              <a:rPr lang="en-US" sz="1600" dirty="0">
                <a:solidFill>
                  <a:schemeClr val="bg1"/>
                </a:solidFill>
                <a:effectLst/>
                <a:latin typeface="Open Sans" pitchFamily="2" charset="0"/>
              </a:rPr>
            </a:br>
            <a:br>
              <a:rPr lang="en-US" sz="1600" i="1" dirty="0">
                <a:solidFill>
                  <a:schemeClr val="bg1"/>
                </a:solidFill>
                <a:effectLst/>
                <a:latin typeface="Open Sans" pitchFamily="2" charset="0"/>
              </a:rPr>
            </a:br>
            <a:r>
              <a:rPr lang="en-US" sz="1600" b="1" dirty="0">
                <a:solidFill>
                  <a:schemeClr val="bg1"/>
                </a:solidFill>
                <a:effectLst/>
                <a:latin typeface="Open Sans" pitchFamily="2" charset="0"/>
              </a:rPr>
              <a:t>Søren Poder</a:t>
            </a:r>
            <a:r>
              <a:rPr lang="en-US" sz="1600" b="1" dirty="0">
                <a:solidFill>
                  <a:schemeClr val="bg1"/>
                </a:solidFill>
                <a:latin typeface="Open Sans" pitchFamily="2" charset="0"/>
              </a:rPr>
              <a:t> </a:t>
            </a:r>
            <a:r>
              <a:rPr lang="en-US" sz="1600" dirty="0">
                <a:solidFill>
                  <a:schemeClr val="bg1"/>
                </a:solidFill>
                <a:latin typeface="Open Sans" pitchFamily="2" charset="0"/>
              </a:rPr>
              <a:t>-</a:t>
            </a:r>
            <a:r>
              <a:rPr lang="en-US" sz="1600" b="1" dirty="0">
                <a:solidFill>
                  <a:schemeClr val="bg1"/>
                </a:solidFill>
                <a:latin typeface="Open Sans" pitchFamily="2" charset="0"/>
              </a:rPr>
              <a:t> </a:t>
            </a:r>
            <a:r>
              <a:rPr lang="en-US" sz="1100" dirty="0">
                <a:solidFill>
                  <a:schemeClr val="bg1"/>
                </a:solidFill>
                <a:effectLst/>
                <a:latin typeface="Open Sans" pitchFamily="2" charset="0"/>
              </a:rPr>
              <a:t>Ph.d.-student, Roskilde University</a:t>
            </a:r>
            <a:br>
              <a:rPr lang="en-US" sz="1600" dirty="0">
                <a:solidFill>
                  <a:schemeClr val="bg1"/>
                </a:solidFill>
                <a:effectLst/>
                <a:latin typeface="Open Sans" pitchFamily="2" charset="0"/>
              </a:rPr>
            </a:br>
            <a:r>
              <a:rPr lang="en-US" sz="1600" i="1" dirty="0">
                <a:solidFill>
                  <a:schemeClr val="bg1"/>
                </a:solidFill>
                <a:effectLst/>
                <a:latin typeface="Open Sans" pitchFamily="2" charset="0"/>
              </a:rPr>
              <a:t>Extracting historical data through Collective Intelligence</a:t>
            </a:r>
            <a:br>
              <a:rPr lang="en-US" sz="1600" i="1" dirty="0">
                <a:solidFill>
                  <a:schemeClr val="bg1"/>
                </a:solidFill>
                <a:effectLst/>
                <a:latin typeface="Open Sans" pitchFamily="2" charset="0"/>
              </a:rPr>
            </a:br>
            <a:br>
              <a:rPr lang="en-US" sz="1600" dirty="0">
                <a:solidFill>
                  <a:schemeClr val="bg1"/>
                </a:solidFill>
                <a:effectLst/>
                <a:latin typeface="Open Sans" pitchFamily="2" charset="0"/>
              </a:rPr>
            </a:br>
            <a:endParaRPr lang="en-US" sz="1600" dirty="0">
              <a:solidFill>
                <a:schemeClr val="bg1"/>
              </a:solidFill>
              <a:effectLst/>
              <a:latin typeface="Open Sans" pitchFamily="2" charset="0"/>
            </a:endParaRPr>
          </a:p>
          <a:p>
            <a:pPr lvl="1"/>
            <a:r>
              <a:rPr lang="en-US" sz="1600" b="1" dirty="0">
                <a:solidFill>
                  <a:schemeClr val="bg1"/>
                </a:solidFill>
                <a:effectLst/>
                <a:latin typeface="Open Sans" pitchFamily="2" charset="0"/>
              </a:rPr>
              <a:t>Anders Gorm Pedersen</a:t>
            </a:r>
            <a:r>
              <a:rPr lang="en-US" sz="1600" dirty="0">
                <a:solidFill>
                  <a:schemeClr val="bg1"/>
                </a:solidFill>
                <a:effectLst/>
                <a:latin typeface="Open Sans" pitchFamily="2" charset="0"/>
              </a:rPr>
              <a:t> - </a:t>
            </a:r>
            <a:r>
              <a:rPr lang="en-US" sz="1100" dirty="0">
                <a:solidFill>
                  <a:schemeClr val="bg1"/>
                </a:solidFill>
                <a:effectLst/>
                <a:latin typeface="Open Sans" pitchFamily="2" charset="0"/>
              </a:rPr>
              <a:t>Professor, Technical University of Denmark </a:t>
            </a:r>
          </a:p>
          <a:p>
            <a:pPr lvl="1"/>
            <a:r>
              <a:rPr lang="en-US" sz="1600" i="1" dirty="0">
                <a:solidFill>
                  <a:schemeClr val="bg1"/>
                </a:solidFill>
                <a:effectLst/>
                <a:latin typeface="Open Sans" pitchFamily="2" charset="0"/>
              </a:rPr>
              <a:t>Was the 1889 ”Russian Flu” actually a coronavirus pandemic?</a:t>
            </a:r>
            <a:br>
              <a:rPr lang="en-US" sz="1600" dirty="0">
                <a:solidFill>
                  <a:schemeClr val="bg1"/>
                </a:solidFill>
                <a:effectLst/>
                <a:latin typeface="Open Sans" pitchFamily="2" charset="0"/>
              </a:rPr>
            </a:br>
            <a:endParaRPr lang="en-US" sz="1600" dirty="0">
              <a:solidFill>
                <a:schemeClr val="bg1"/>
              </a:solidFill>
              <a:effectLst/>
              <a:latin typeface="Open Sans" pitchFamily="2" charset="0"/>
            </a:endParaRPr>
          </a:p>
          <a:p>
            <a:pPr lvl="1"/>
            <a:br>
              <a:rPr lang="en-US" sz="1600" dirty="0">
                <a:solidFill>
                  <a:schemeClr val="bg1"/>
                </a:solidFill>
                <a:effectLst/>
                <a:latin typeface="Open Sans" pitchFamily="2" charset="0"/>
              </a:rPr>
            </a:br>
            <a:r>
              <a:rPr lang="en-US" sz="1600" b="1" dirty="0">
                <a:solidFill>
                  <a:schemeClr val="bg1"/>
                </a:solidFill>
                <a:effectLst/>
                <a:latin typeface="Open Sans" pitchFamily="2" charset="0"/>
              </a:rPr>
              <a:t>Thea Kølsen Fischer</a:t>
            </a:r>
            <a:r>
              <a:rPr lang="en-US" sz="1600" b="1" dirty="0">
                <a:solidFill>
                  <a:schemeClr val="bg1"/>
                </a:solidFill>
                <a:latin typeface="Open Sans" pitchFamily="2" charset="0"/>
              </a:rPr>
              <a:t> </a:t>
            </a:r>
            <a:r>
              <a:rPr lang="en-US" sz="1600" dirty="0">
                <a:solidFill>
                  <a:schemeClr val="bg1"/>
                </a:solidFill>
                <a:latin typeface="Open Sans" pitchFamily="2" charset="0"/>
              </a:rPr>
              <a:t>-</a:t>
            </a:r>
            <a:r>
              <a:rPr lang="en-US" sz="1600" dirty="0">
                <a:solidFill>
                  <a:schemeClr val="bg1"/>
                </a:solidFill>
                <a:effectLst/>
                <a:latin typeface="Open Sans" pitchFamily="2" charset="0"/>
              </a:rPr>
              <a:t> </a:t>
            </a:r>
            <a:r>
              <a:rPr lang="en-US" sz="1100" dirty="0">
                <a:solidFill>
                  <a:schemeClr val="bg1"/>
                </a:solidFill>
                <a:effectLst/>
                <a:latin typeface="Open Sans" pitchFamily="2" charset="0"/>
              </a:rPr>
              <a:t>Professor, Nordsjællands Hospital </a:t>
            </a:r>
            <a:br>
              <a:rPr lang="en-US" sz="1600" dirty="0">
                <a:solidFill>
                  <a:schemeClr val="bg1"/>
                </a:solidFill>
                <a:effectLst/>
                <a:latin typeface="Open Sans" pitchFamily="2" charset="0"/>
              </a:rPr>
            </a:br>
            <a:r>
              <a:rPr lang="en-US" sz="1600" i="1" dirty="0">
                <a:solidFill>
                  <a:schemeClr val="bg1"/>
                </a:solidFill>
                <a:effectLst/>
                <a:latin typeface="Open Sans" pitchFamily="2" charset="0"/>
              </a:rPr>
              <a:t>Telemedicine solutions – building our pandemic preparedness and response resilience</a:t>
            </a:r>
            <a:br>
              <a:rPr lang="en-US" sz="1600" i="1" dirty="0">
                <a:solidFill>
                  <a:schemeClr val="bg1"/>
                </a:solidFill>
                <a:effectLst/>
                <a:latin typeface="Open Sans" pitchFamily="2" charset="0"/>
              </a:rPr>
            </a:br>
            <a:br>
              <a:rPr lang="en-US" sz="1600" dirty="0">
                <a:solidFill>
                  <a:schemeClr val="bg1"/>
                </a:solidFill>
                <a:effectLst/>
                <a:latin typeface="Open Sans" pitchFamily="2" charset="0"/>
              </a:rPr>
            </a:br>
            <a:endParaRPr lang="en-US" sz="1600" dirty="0">
              <a:solidFill>
                <a:schemeClr val="bg1"/>
              </a:solidFill>
              <a:effectLst/>
              <a:latin typeface="Open Sans" pitchFamily="2" charset="0"/>
            </a:endParaRPr>
          </a:p>
          <a:p>
            <a:pPr lvl="1"/>
            <a:r>
              <a:rPr lang="en-US" b="1" dirty="0">
                <a:solidFill>
                  <a:schemeClr val="accent3"/>
                </a:solidFill>
                <a:effectLst/>
                <a:latin typeface="Open Sans" pitchFamily="2" charset="0"/>
              </a:rPr>
              <a:t>Debate</a:t>
            </a:r>
            <a:br>
              <a:rPr lang="en-US" sz="1600" dirty="0">
                <a:solidFill>
                  <a:schemeClr val="bg1"/>
                </a:solidFill>
                <a:effectLst/>
                <a:latin typeface="Open Sans" pitchFamily="2" charset="0"/>
              </a:rPr>
            </a:br>
            <a:r>
              <a:rPr lang="en-US" i="1" dirty="0">
                <a:solidFill>
                  <a:schemeClr val="bg1"/>
                </a:solidFill>
                <a:effectLst/>
                <a:latin typeface="Open Sans" pitchFamily="2" charset="0"/>
              </a:rPr>
              <a:t>Preparing for future pandemics</a:t>
            </a:r>
            <a:r>
              <a:rPr lang="en-US" i="1" dirty="0">
                <a:solidFill>
                  <a:schemeClr val="bg1"/>
                </a:solidFill>
                <a:latin typeface="Open Sans" pitchFamily="2" charset="0"/>
              </a:rPr>
              <a:t>:</a:t>
            </a:r>
            <a:r>
              <a:rPr lang="en-US" i="1" dirty="0">
                <a:solidFill>
                  <a:schemeClr val="bg1"/>
                </a:solidFill>
                <a:effectLst/>
                <a:latin typeface="Open Sans" pitchFamily="2" charset="0"/>
              </a:rPr>
              <a:t> </a:t>
            </a:r>
            <a:br>
              <a:rPr lang="en-US" i="1" dirty="0">
                <a:solidFill>
                  <a:schemeClr val="bg1"/>
                </a:solidFill>
                <a:effectLst/>
                <a:latin typeface="Open Sans" pitchFamily="2" charset="0"/>
              </a:rPr>
            </a:br>
            <a:r>
              <a:rPr lang="en-US" i="1" dirty="0">
                <a:solidFill>
                  <a:schemeClr val="bg1"/>
                </a:solidFill>
                <a:effectLst/>
                <a:latin typeface="Open Sans" pitchFamily="2" charset="0"/>
              </a:rPr>
              <a:t>What did we learn from Covid-19 and what lies ahead? </a:t>
            </a:r>
            <a:endParaRPr lang="en-US" sz="3600" i="1" dirty="0">
              <a:solidFill>
                <a:schemeClr val="bg1"/>
              </a:solidFill>
              <a:effectLst/>
              <a:latin typeface="Open Sans" pitchFamily="2" charset="0"/>
            </a:endParaRPr>
          </a:p>
        </p:txBody>
      </p:sp>
    </p:spTree>
    <p:extLst>
      <p:ext uri="{BB962C8B-B14F-4D97-AF65-F5344CB8AC3E}">
        <p14:creationId xmlns:p14="http://schemas.microsoft.com/office/powerpoint/2010/main" val="3690422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ECF29DFD-F7E8-8907-6F73-91FA8CB87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B8BEA58-5CF0-5F86-88BF-07FC5C3F9EA9}"/>
              </a:ext>
            </a:extLst>
          </p:cNvPr>
          <p:cNvGrpSpPr/>
          <p:nvPr/>
        </p:nvGrpSpPr>
        <p:grpSpPr>
          <a:xfrm>
            <a:off x="1144471" y="1817613"/>
            <a:ext cx="5806333" cy="3337560"/>
            <a:chOff x="2036446" y="1318260"/>
            <a:chExt cx="5806333" cy="3337560"/>
          </a:xfrm>
        </p:grpSpPr>
        <p:pic>
          <p:nvPicPr>
            <p:cNvPr id="1030" name="Picture 6" descr="Stadsarkivaren fylder 50: Fødselar med fod på fortiden | stiften.dk">
              <a:extLst>
                <a:ext uri="{FF2B5EF4-FFF2-40B4-BE49-F238E27FC236}">
                  <a16:creationId xmlns:a16="http://schemas.microsoft.com/office/drawing/2014/main" id="{0E67C7AA-8434-B907-8268-8A25BC397C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36446" y="3657600"/>
              <a:ext cx="845715" cy="9982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ristian Møller Dahl">
              <a:extLst>
                <a:ext uri="{FF2B5EF4-FFF2-40B4-BE49-F238E27FC236}">
                  <a16:creationId xmlns:a16="http://schemas.microsoft.com/office/drawing/2014/main" id="{9CCDD2FF-DC2F-5FE6-8F11-949236121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6446" y="1318260"/>
              <a:ext cx="845714" cy="9982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ledresultat for jacob sherson">
              <a:extLst>
                <a:ext uri="{FF2B5EF4-FFF2-40B4-BE49-F238E27FC236}">
                  <a16:creationId xmlns:a16="http://schemas.microsoft.com/office/drawing/2014/main" id="{93E58368-04C8-B1E1-08B5-A4CD50799B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6446" y="2487930"/>
              <a:ext cx="845714" cy="9982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40DF65-ACF1-B463-C7B9-06675CF5E961}"/>
                </a:ext>
              </a:extLst>
            </p:cNvPr>
            <p:cNvSpPr txBox="1"/>
            <p:nvPr/>
          </p:nvSpPr>
          <p:spPr>
            <a:xfrm>
              <a:off x="3045989" y="1318260"/>
              <a:ext cx="4602481" cy="707886"/>
            </a:xfrm>
            <a:prstGeom prst="rect">
              <a:avLst/>
            </a:prstGeom>
            <a:noFill/>
          </p:spPr>
          <p:txBody>
            <a:bodyPr wrap="square">
              <a:spAutoFit/>
            </a:bodyPr>
            <a:lstStyle/>
            <a:p>
              <a:r>
                <a:rPr lang="en-US" sz="1600" b="1" i="0" dirty="0">
                  <a:solidFill>
                    <a:schemeClr val="bg1"/>
                  </a:solidFill>
                  <a:effectLst/>
                </a:rPr>
                <a:t>Christian Møller Dahl</a:t>
              </a:r>
              <a:r>
                <a:rPr lang="en-US" sz="1600" b="0" i="0" dirty="0">
                  <a:solidFill>
                    <a:schemeClr val="bg1"/>
                  </a:solidFill>
                  <a:effectLst/>
                </a:rPr>
                <a:t>. Professor of Economics</a:t>
              </a:r>
            </a:p>
            <a:p>
              <a:r>
                <a:rPr lang="en-US" sz="1200" b="0" i="0" dirty="0">
                  <a:solidFill>
                    <a:schemeClr val="bg1"/>
                  </a:solidFill>
                  <a:effectLst/>
                </a:rPr>
                <a:t>Co-founder &amp; COO at Rooftop Analytics </a:t>
              </a:r>
              <a:r>
                <a:rPr lang="en-US" sz="1200" b="0" i="0" dirty="0" err="1">
                  <a:solidFill>
                    <a:schemeClr val="bg1"/>
                  </a:solidFill>
                  <a:effectLst/>
                </a:rPr>
                <a:t>ApS</a:t>
              </a:r>
              <a:r>
                <a:rPr lang="en-US" sz="1200" b="0" i="0" dirty="0">
                  <a:solidFill>
                    <a:schemeClr val="bg1"/>
                  </a:solidFill>
                  <a:effectLst/>
                </a:rPr>
                <a:t>. </a:t>
              </a:r>
            </a:p>
            <a:p>
              <a:r>
                <a:rPr lang="en-US" sz="1200" b="0" i="0" dirty="0">
                  <a:solidFill>
                    <a:schemeClr val="bg1"/>
                  </a:solidFill>
                  <a:effectLst/>
                </a:rPr>
                <a:t>University of Southern Denmark</a:t>
              </a:r>
              <a:endParaRPr lang="en-US" sz="1200" dirty="0">
                <a:solidFill>
                  <a:schemeClr val="bg1"/>
                </a:solidFill>
              </a:endParaRPr>
            </a:p>
          </p:txBody>
        </p:sp>
        <p:sp>
          <p:nvSpPr>
            <p:cNvPr id="5" name="TextBox 4">
              <a:extLst>
                <a:ext uri="{FF2B5EF4-FFF2-40B4-BE49-F238E27FC236}">
                  <a16:creationId xmlns:a16="http://schemas.microsoft.com/office/drawing/2014/main" id="{53365AAE-65A1-A64E-D2F5-4AEE1503D323}"/>
                </a:ext>
              </a:extLst>
            </p:cNvPr>
            <p:cNvSpPr txBox="1"/>
            <p:nvPr/>
          </p:nvSpPr>
          <p:spPr>
            <a:xfrm>
              <a:off x="3076469" y="2487930"/>
              <a:ext cx="4652011" cy="892552"/>
            </a:xfrm>
            <a:prstGeom prst="rect">
              <a:avLst/>
            </a:prstGeom>
            <a:noFill/>
          </p:spPr>
          <p:txBody>
            <a:bodyPr wrap="square">
              <a:spAutoFit/>
            </a:bodyPr>
            <a:lstStyle/>
            <a:p>
              <a:pPr algn="l"/>
              <a:r>
                <a:rPr lang="en-US" sz="1600" b="1" i="0" dirty="0">
                  <a:solidFill>
                    <a:schemeClr val="bg1"/>
                  </a:solidFill>
                  <a:effectLst/>
                </a:rPr>
                <a:t>Jacob Sherson. </a:t>
              </a:r>
              <a:r>
                <a:rPr lang="en-US" sz="1600" i="0" dirty="0">
                  <a:solidFill>
                    <a:schemeClr val="bg1"/>
                  </a:solidFill>
                  <a:effectLst/>
                </a:rPr>
                <a:t>Professor MSO</a:t>
              </a:r>
              <a:r>
                <a:rPr lang="en-US" sz="1600" dirty="0">
                  <a:solidFill>
                    <a:schemeClr val="bg1"/>
                  </a:solidFill>
                </a:rPr>
                <a:t>.</a:t>
              </a:r>
              <a:endParaRPr lang="en-US" sz="1600" i="0" dirty="0">
                <a:solidFill>
                  <a:schemeClr val="bg1"/>
                </a:solidFill>
                <a:effectLst/>
              </a:endParaRPr>
            </a:p>
            <a:p>
              <a:pPr algn="l"/>
              <a:r>
                <a:rPr lang="en-US" sz="1200" b="0" i="0" dirty="0">
                  <a:solidFill>
                    <a:schemeClr val="bg1"/>
                  </a:solidFill>
                  <a:effectLst/>
                </a:rPr>
                <a:t>Founding director of Center for Hybrid Intelligence and ScienceAtHome.org, Prof. MSO </a:t>
              </a:r>
            </a:p>
            <a:p>
              <a:pPr algn="l"/>
              <a:r>
                <a:rPr lang="en-US" sz="1200" b="0" i="0" dirty="0">
                  <a:solidFill>
                    <a:schemeClr val="bg1"/>
                  </a:solidFill>
                  <a:effectLst/>
                </a:rPr>
                <a:t>Aarhus University</a:t>
              </a:r>
            </a:p>
          </p:txBody>
        </p:sp>
        <p:sp>
          <p:nvSpPr>
            <p:cNvPr id="6" name="TextBox 5">
              <a:extLst>
                <a:ext uri="{FF2B5EF4-FFF2-40B4-BE49-F238E27FC236}">
                  <a16:creationId xmlns:a16="http://schemas.microsoft.com/office/drawing/2014/main" id="{49872218-8FD5-F4CD-C826-28B4BD2D638C}"/>
                </a:ext>
              </a:extLst>
            </p:cNvPr>
            <p:cNvSpPr txBox="1"/>
            <p:nvPr/>
          </p:nvSpPr>
          <p:spPr>
            <a:xfrm>
              <a:off x="3076469" y="3657600"/>
              <a:ext cx="4766310" cy="892552"/>
            </a:xfrm>
            <a:prstGeom prst="rect">
              <a:avLst/>
            </a:prstGeom>
            <a:noFill/>
          </p:spPr>
          <p:txBody>
            <a:bodyPr wrap="square">
              <a:spAutoFit/>
            </a:bodyPr>
            <a:lstStyle/>
            <a:p>
              <a:r>
                <a:rPr lang="en-US" sz="1600" b="1" i="0" dirty="0">
                  <a:solidFill>
                    <a:schemeClr val="bg1"/>
                  </a:solidFill>
                  <a:effectLst/>
                </a:rPr>
                <a:t>Søren B. Christensen</a:t>
              </a:r>
              <a:r>
                <a:rPr lang="en-US" sz="1600" b="0" i="0" dirty="0">
                  <a:solidFill>
                    <a:schemeClr val="bg1"/>
                  </a:solidFill>
                  <a:effectLst/>
                </a:rPr>
                <a:t>. Municipal Archivist, Ph.D.</a:t>
              </a:r>
            </a:p>
            <a:p>
              <a:r>
                <a:rPr lang="en-US" sz="1200" dirty="0">
                  <a:solidFill>
                    <a:schemeClr val="bg1"/>
                  </a:solidFill>
                </a:rPr>
                <a:t>Aarhus City Archives</a:t>
              </a:r>
            </a:p>
            <a:p>
              <a:r>
                <a:rPr lang="en-US" sz="1200" dirty="0">
                  <a:solidFill>
                    <a:schemeClr val="bg1"/>
                  </a:solidFill>
                </a:rPr>
                <a:t>External lecturer</a:t>
              </a:r>
            </a:p>
            <a:p>
              <a:r>
                <a:rPr lang="en-US" sz="1200" dirty="0">
                  <a:solidFill>
                    <a:schemeClr val="bg1"/>
                  </a:solidFill>
                </a:rPr>
                <a:t>Aarhus University</a:t>
              </a:r>
            </a:p>
          </p:txBody>
        </p:sp>
      </p:grpSp>
      <p:sp>
        <p:nvSpPr>
          <p:cNvPr id="9" name="矩形 1">
            <a:extLst>
              <a:ext uri="{FF2B5EF4-FFF2-40B4-BE49-F238E27FC236}">
                <a16:creationId xmlns:a16="http://schemas.microsoft.com/office/drawing/2014/main" id="{2F3E30AA-AF1F-4F89-54BC-6AABA99DEA1D}"/>
              </a:ext>
            </a:extLst>
          </p:cNvPr>
          <p:cNvSpPr/>
          <p:nvPr/>
        </p:nvSpPr>
        <p:spPr>
          <a:xfrm>
            <a:off x="1155901" y="567925"/>
            <a:ext cx="3004540" cy="584775"/>
          </a:xfrm>
          <a:prstGeom prst="rect">
            <a:avLst/>
          </a:prstGeom>
        </p:spPr>
        <p:txBody>
          <a:bodyPr wrap="none">
            <a:spAutoFit/>
          </a:bodyPr>
          <a:lstStyle/>
          <a:p>
            <a:r>
              <a:rPr lang="en-US" altLang="zh-CN" sz="3200" dirty="0">
                <a:solidFill>
                  <a:schemeClr val="bg1"/>
                </a:solidFill>
                <a:cs typeface="+mn-ea"/>
                <a:sym typeface="+mn-lt"/>
              </a:rPr>
              <a:t>When I say “We”</a:t>
            </a:r>
            <a:endParaRPr lang="zh-CN" altLang="en-US" sz="3200" dirty="0">
              <a:solidFill>
                <a:schemeClr val="bg1"/>
              </a:solidFill>
              <a:cs typeface="+mn-ea"/>
              <a:sym typeface="+mn-lt"/>
            </a:endParaRPr>
          </a:p>
        </p:txBody>
      </p:sp>
      <p:sp>
        <p:nvSpPr>
          <p:cNvPr id="10" name="椭圆 3">
            <a:extLst>
              <a:ext uri="{FF2B5EF4-FFF2-40B4-BE49-F238E27FC236}">
                <a16:creationId xmlns:a16="http://schemas.microsoft.com/office/drawing/2014/main" id="{C23A349F-F486-BDC5-4E4D-BACD1F256087}"/>
              </a:ext>
            </a:extLst>
          </p:cNvPr>
          <p:cNvSpPr/>
          <p:nvPr/>
        </p:nvSpPr>
        <p:spPr>
          <a:xfrm>
            <a:off x="588742" y="640393"/>
            <a:ext cx="439837" cy="439837"/>
          </a:xfrm>
          <a:prstGeom prst="ellips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1" name="椭圆 4">
            <a:extLst>
              <a:ext uri="{FF2B5EF4-FFF2-40B4-BE49-F238E27FC236}">
                <a16:creationId xmlns:a16="http://schemas.microsoft.com/office/drawing/2014/main" id="{06C436AE-C553-6BDA-A057-305D68AD1E43}"/>
              </a:ext>
            </a:extLst>
          </p:cNvPr>
          <p:cNvSpPr/>
          <p:nvPr/>
        </p:nvSpPr>
        <p:spPr>
          <a:xfrm>
            <a:off x="669764" y="721415"/>
            <a:ext cx="277792" cy="277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6" name="直接连接符 36">
            <a:extLst>
              <a:ext uri="{FF2B5EF4-FFF2-40B4-BE49-F238E27FC236}">
                <a16:creationId xmlns:a16="http://schemas.microsoft.com/office/drawing/2014/main" id="{F9551A66-9191-1499-2AFA-5B15C887CB13}"/>
              </a:ext>
            </a:extLst>
          </p:cNvPr>
          <p:cNvCxnSpPr>
            <a:cxnSpLocks/>
          </p:cNvCxnSpPr>
          <p:nvPr/>
        </p:nvCxnSpPr>
        <p:spPr>
          <a:xfrm>
            <a:off x="1144471" y="5820087"/>
            <a:ext cx="9645843" cy="0"/>
          </a:xfrm>
          <a:prstGeom prst="lin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39149561"/>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73497317-21ED-EFBC-FA58-D5405D2EE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1">
            <a:extLst>
              <a:ext uri="{FF2B5EF4-FFF2-40B4-BE49-F238E27FC236}">
                <a16:creationId xmlns:a16="http://schemas.microsoft.com/office/drawing/2014/main" id="{A3C37A02-E118-DE7A-9F54-0CE25A50B631}"/>
              </a:ext>
            </a:extLst>
          </p:cNvPr>
          <p:cNvSpPr/>
          <p:nvPr/>
        </p:nvSpPr>
        <p:spPr>
          <a:xfrm>
            <a:off x="1144471" y="567925"/>
            <a:ext cx="3457165"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rPr>
              <a:t>The 1918 Pandemic</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9" name="椭圆 3">
            <a:extLst>
              <a:ext uri="{FF2B5EF4-FFF2-40B4-BE49-F238E27FC236}">
                <a16:creationId xmlns:a16="http://schemas.microsoft.com/office/drawing/2014/main" id="{F24276EF-1D21-A61D-49BA-A67727BBA971}"/>
              </a:ext>
            </a:extLst>
          </p:cNvPr>
          <p:cNvSpPr/>
          <p:nvPr/>
        </p:nvSpPr>
        <p:spPr>
          <a:xfrm>
            <a:off x="577312" y="640393"/>
            <a:ext cx="439837" cy="439837"/>
          </a:xfrm>
          <a:prstGeom prst="ellips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0" name="椭圆 4">
            <a:extLst>
              <a:ext uri="{FF2B5EF4-FFF2-40B4-BE49-F238E27FC236}">
                <a16:creationId xmlns:a16="http://schemas.microsoft.com/office/drawing/2014/main" id="{2964FB52-31B2-A4EF-805C-9C4312FDCBE2}"/>
              </a:ext>
            </a:extLst>
          </p:cNvPr>
          <p:cNvSpPr/>
          <p:nvPr/>
        </p:nvSpPr>
        <p:spPr>
          <a:xfrm>
            <a:off x="658334" y="721415"/>
            <a:ext cx="277792" cy="277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1" name="直接连接符 36">
            <a:extLst>
              <a:ext uri="{FF2B5EF4-FFF2-40B4-BE49-F238E27FC236}">
                <a16:creationId xmlns:a16="http://schemas.microsoft.com/office/drawing/2014/main" id="{2AFF3284-DFDF-5832-566F-6A210C732768}"/>
              </a:ext>
            </a:extLst>
          </p:cNvPr>
          <p:cNvCxnSpPr>
            <a:cxnSpLocks/>
          </p:cNvCxnSpPr>
          <p:nvPr/>
        </p:nvCxnSpPr>
        <p:spPr>
          <a:xfrm>
            <a:off x="1144471" y="5820087"/>
            <a:ext cx="9888487" cy="0"/>
          </a:xfrm>
          <a:prstGeom prst="lin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2" name="矩形 71">
            <a:extLst>
              <a:ext uri="{FF2B5EF4-FFF2-40B4-BE49-F238E27FC236}">
                <a16:creationId xmlns:a16="http://schemas.microsoft.com/office/drawing/2014/main" id="{AA5B133C-3C72-A4B2-54FD-C812D6B2AE93}"/>
              </a:ext>
            </a:extLst>
          </p:cNvPr>
          <p:cNvSpPr/>
          <p:nvPr/>
        </p:nvSpPr>
        <p:spPr>
          <a:xfrm>
            <a:off x="1420171" y="6078075"/>
            <a:ext cx="9370143"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rPr>
              <a:t>Lessons Learned from 1918</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grpSp>
        <p:nvGrpSpPr>
          <p:cNvPr id="15" name="Gruppe 5">
            <a:extLst>
              <a:ext uri="{FF2B5EF4-FFF2-40B4-BE49-F238E27FC236}">
                <a16:creationId xmlns:a16="http://schemas.microsoft.com/office/drawing/2014/main" id="{19351801-E822-700E-9B6C-E8331F73BAE5}"/>
              </a:ext>
            </a:extLst>
          </p:cNvPr>
          <p:cNvGrpSpPr/>
          <p:nvPr/>
        </p:nvGrpSpPr>
        <p:grpSpPr>
          <a:xfrm>
            <a:off x="1144471" y="1409877"/>
            <a:ext cx="5682458" cy="4153032"/>
            <a:chOff x="2850403" y="2117559"/>
            <a:chExt cx="9341597" cy="4740442"/>
          </a:xfrm>
        </p:grpSpPr>
        <p:pic>
          <p:nvPicPr>
            <p:cNvPr id="16" name="Billede 40">
              <a:extLst>
                <a:ext uri="{FF2B5EF4-FFF2-40B4-BE49-F238E27FC236}">
                  <a16:creationId xmlns:a16="http://schemas.microsoft.com/office/drawing/2014/main" id="{467267CC-8525-1647-192D-EC5E7D3A09F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3346" b="30877"/>
            <a:stretch/>
          </p:blipFill>
          <p:spPr>
            <a:xfrm>
              <a:off x="2850403" y="2117559"/>
              <a:ext cx="9341597" cy="4740442"/>
            </a:xfrm>
            <a:prstGeom prst="rect">
              <a:avLst/>
            </a:prstGeom>
            <a:ln w="19050">
              <a:solidFill>
                <a:srgbClr val="0C7594"/>
              </a:solidFill>
            </a:ln>
          </p:spPr>
        </p:pic>
        <p:pic>
          <p:nvPicPr>
            <p:cNvPr id="17" name="Billede 41" descr="Et billede, der indeholder himmel&#10;&#10;Beskrivelse, der er oprettet med meget høj sikkerhed">
              <a:extLst>
                <a:ext uri="{FF2B5EF4-FFF2-40B4-BE49-F238E27FC236}">
                  <a16:creationId xmlns:a16="http://schemas.microsoft.com/office/drawing/2014/main" id="{A997C390-A071-C69B-0732-8BF2D2D107A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850403" y="2117559"/>
              <a:ext cx="9341597" cy="4740442"/>
            </a:xfrm>
            <a:prstGeom prst="rect">
              <a:avLst/>
            </a:prstGeom>
            <a:ln>
              <a:solidFill>
                <a:srgbClr val="0C7594"/>
              </a:solidFill>
            </a:ln>
          </p:spPr>
        </p:pic>
      </p:grpSp>
    </p:spTree>
    <p:extLst>
      <p:ext uri="{BB962C8B-B14F-4D97-AF65-F5344CB8AC3E}">
        <p14:creationId xmlns:p14="http://schemas.microsoft.com/office/powerpoint/2010/main" val="1334106913"/>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AD36AE4-D31E-8814-E93A-48C0DA8814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63"/>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1">
            <a:extLst>
              <a:ext uri="{FF2B5EF4-FFF2-40B4-BE49-F238E27FC236}">
                <a16:creationId xmlns:a16="http://schemas.microsoft.com/office/drawing/2014/main" id="{A3C37A02-E118-DE7A-9F54-0CE25A50B631}"/>
              </a:ext>
            </a:extLst>
          </p:cNvPr>
          <p:cNvSpPr/>
          <p:nvPr/>
        </p:nvSpPr>
        <p:spPr>
          <a:xfrm>
            <a:off x="1144471" y="567925"/>
            <a:ext cx="534075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rPr>
              <a:t>Collecting and Linking the Data</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9" name="椭圆 3">
            <a:extLst>
              <a:ext uri="{FF2B5EF4-FFF2-40B4-BE49-F238E27FC236}">
                <a16:creationId xmlns:a16="http://schemas.microsoft.com/office/drawing/2014/main" id="{F24276EF-1D21-A61D-49BA-A67727BBA971}"/>
              </a:ext>
            </a:extLst>
          </p:cNvPr>
          <p:cNvSpPr/>
          <p:nvPr/>
        </p:nvSpPr>
        <p:spPr>
          <a:xfrm>
            <a:off x="577312" y="640393"/>
            <a:ext cx="439837" cy="439837"/>
          </a:xfrm>
          <a:prstGeom prst="ellips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0" name="椭圆 4">
            <a:extLst>
              <a:ext uri="{FF2B5EF4-FFF2-40B4-BE49-F238E27FC236}">
                <a16:creationId xmlns:a16="http://schemas.microsoft.com/office/drawing/2014/main" id="{2964FB52-31B2-A4EF-805C-9C4312FDCBE2}"/>
              </a:ext>
            </a:extLst>
          </p:cNvPr>
          <p:cNvSpPr/>
          <p:nvPr/>
        </p:nvSpPr>
        <p:spPr>
          <a:xfrm>
            <a:off x="658334" y="721415"/>
            <a:ext cx="277792" cy="277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1" name="直接连接符 36">
            <a:extLst>
              <a:ext uri="{FF2B5EF4-FFF2-40B4-BE49-F238E27FC236}">
                <a16:creationId xmlns:a16="http://schemas.microsoft.com/office/drawing/2014/main" id="{2AFF3284-DFDF-5832-566F-6A210C732768}"/>
              </a:ext>
            </a:extLst>
          </p:cNvPr>
          <p:cNvCxnSpPr>
            <a:cxnSpLocks/>
          </p:cNvCxnSpPr>
          <p:nvPr/>
        </p:nvCxnSpPr>
        <p:spPr>
          <a:xfrm>
            <a:off x="1144471" y="5820087"/>
            <a:ext cx="9888487" cy="0"/>
          </a:xfrm>
          <a:prstGeom prst="lin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3" name="Tekstfelt 3">
            <a:extLst>
              <a:ext uri="{FF2B5EF4-FFF2-40B4-BE49-F238E27FC236}">
                <a16:creationId xmlns:a16="http://schemas.microsoft.com/office/drawing/2014/main" id="{D9836B40-C2D6-6FF2-7502-34C564F59107}"/>
              </a:ext>
            </a:extLst>
          </p:cNvPr>
          <p:cNvSpPr txBox="1"/>
          <p:nvPr/>
        </p:nvSpPr>
        <p:spPr>
          <a:xfrm>
            <a:off x="1017149" y="3257376"/>
            <a:ext cx="3907416"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200       Medicinal reports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1500     Pages of tabulated incidents rapport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3.500    Deaths </a:t>
            </a:r>
            <a:r>
              <a:rPr kumimoji="0" lang="en-US"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certificates</a:t>
            </a: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4.000    Hospitals Admissions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7.000    Patient Records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4.500    </a:t>
            </a:r>
            <a:r>
              <a:rPr kumimoji="0" lang="en-US"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Household</a:t>
            </a: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 Statement (~74.000 </a:t>
            </a:r>
            <a:r>
              <a:rPr kumimoji="0" lang="en-US"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individuals</a:t>
            </a: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14.000  School Admissions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Entities</a:t>
            </a: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 to </a:t>
            </a:r>
            <a:r>
              <a:rPr kumimoji="0" lang="en-US"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be</a:t>
            </a: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transcribed</a:t>
            </a: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&gt; 500.000</a:t>
            </a:r>
          </a:p>
        </p:txBody>
      </p:sp>
      <p:grpSp>
        <p:nvGrpSpPr>
          <p:cNvPr id="41" name="Group 40">
            <a:extLst>
              <a:ext uri="{FF2B5EF4-FFF2-40B4-BE49-F238E27FC236}">
                <a16:creationId xmlns:a16="http://schemas.microsoft.com/office/drawing/2014/main" id="{5DBD438F-C942-7661-917B-973C271684AE}"/>
              </a:ext>
            </a:extLst>
          </p:cNvPr>
          <p:cNvGrpSpPr/>
          <p:nvPr/>
        </p:nvGrpSpPr>
        <p:grpSpPr>
          <a:xfrm>
            <a:off x="4991101" y="1443189"/>
            <a:ext cx="5985858" cy="3971621"/>
            <a:chOff x="3763747" y="1378486"/>
            <a:chExt cx="8029667" cy="5149020"/>
          </a:xfrm>
        </p:grpSpPr>
        <p:pic>
          <p:nvPicPr>
            <p:cNvPr id="2" name="Billede 2" descr="Et billede, der indeholder tekst&#10;&#10;Automatisk genereret beskrivelse">
              <a:extLst>
                <a:ext uri="{FF2B5EF4-FFF2-40B4-BE49-F238E27FC236}">
                  <a16:creationId xmlns:a16="http://schemas.microsoft.com/office/drawing/2014/main" id="{57ED9516-DE78-63F4-C0F0-6D7129B9207C}"/>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85333" y="4009502"/>
              <a:ext cx="4408131" cy="2518004"/>
            </a:xfrm>
            <a:prstGeom prst="rect">
              <a:avLst/>
            </a:prstGeom>
          </p:spPr>
        </p:pic>
        <p:grpSp>
          <p:nvGrpSpPr>
            <p:cNvPr id="4" name="Gruppe 10">
              <a:extLst>
                <a:ext uri="{FF2B5EF4-FFF2-40B4-BE49-F238E27FC236}">
                  <a16:creationId xmlns:a16="http://schemas.microsoft.com/office/drawing/2014/main" id="{D8C9B495-CE09-4A13-23BD-A4554AE4C20F}"/>
                </a:ext>
              </a:extLst>
            </p:cNvPr>
            <p:cNvGrpSpPr/>
            <p:nvPr/>
          </p:nvGrpSpPr>
          <p:grpSpPr>
            <a:xfrm>
              <a:off x="3763747" y="1378486"/>
              <a:ext cx="8029667" cy="4365821"/>
              <a:chOff x="137915" y="213129"/>
              <a:chExt cx="11837111" cy="6270640"/>
            </a:xfrm>
          </p:grpSpPr>
          <p:pic>
            <p:nvPicPr>
              <p:cNvPr id="13" name="Billede 11" descr="Et billede, der indeholder tekst, whiteboard&#10;&#10;Beskrivelse, der er oprettet med meget høj sikkerhed">
                <a:extLst>
                  <a:ext uri="{FF2B5EF4-FFF2-40B4-BE49-F238E27FC236}">
                    <a16:creationId xmlns:a16="http://schemas.microsoft.com/office/drawing/2014/main" id="{38097FE3-99C8-B3E6-1823-957F7CBD5A83}"/>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37915" y="213130"/>
                <a:ext cx="5617907" cy="4810258"/>
              </a:xfrm>
              <a:prstGeom prst="rect">
                <a:avLst/>
              </a:prstGeom>
            </p:spPr>
          </p:pic>
          <p:pic>
            <p:nvPicPr>
              <p:cNvPr id="14" name="Billede 12" descr="Et billede, der indeholder tekst&#10;&#10;Beskrivelse, der er oprettet med meget høj sikkerhed">
                <a:extLst>
                  <a:ext uri="{FF2B5EF4-FFF2-40B4-BE49-F238E27FC236}">
                    <a16:creationId xmlns:a16="http://schemas.microsoft.com/office/drawing/2014/main" id="{6E6A8EED-4D04-209A-68C0-C12ECAD476B5}"/>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rot="10800000">
                <a:off x="7732949" y="213129"/>
                <a:ext cx="3873996" cy="5590385"/>
              </a:xfrm>
              <a:prstGeom prst="rect">
                <a:avLst/>
              </a:prstGeom>
              <a:effectLst>
                <a:outerShdw blurRad="50800" dist="38100" dir="2700000" algn="tl" rotWithShape="0">
                  <a:prstClr val="black">
                    <a:alpha val="40000"/>
                  </a:prstClr>
                </a:outerShdw>
              </a:effectLst>
            </p:spPr>
          </p:pic>
          <p:pic>
            <p:nvPicPr>
              <p:cNvPr id="15" name="Billede 13" descr="Et billede, der indeholder tekst&#10;&#10;Beskrivelse, der er oprettet med meget høj sikkerhed">
                <a:extLst>
                  <a:ext uri="{FF2B5EF4-FFF2-40B4-BE49-F238E27FC236}">
                    <a16:creationId xmlns:a16="http://schemas.microsoft.com/office/drawing/2014/main" id="{7EE5395C-2AC9-BEEF-336E-DDD2AE9CA1AB}"/>
                  </a:ext>
                </a:extLst>
              </p:cNvPr>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1366175" y="2512304"/>
                <a:ext cx="2745475" cy="3971465"/>
              </a:xfrm>
              <a:prstGeom prst="rect">
                <a:avLst/>
              </a:prstGeom>
            </p:spPr>
          </p:pic>
          <p:pic>
            <p:nvPicPr>
              <p:cNvPr id="16" name="Billede 14" descr="Et billede, der indeholder kort, tekst&#10;&#10;Beskrivelse, der er oprettet med meget høj sikkerhed">
                <a:extLst>
                  <a:ext uri="{FF2B5EF4-FFF2-40B4-BE49-F238E27FC236}">
                    <a16:creationId xmlns:a16="http://schemas.microsoft.com/office/drawing/2014/main" id="{FBEFBF22-E29C-97CA-C368-966B35F46BBC}"/>
                  </a:ext>
                </a:extLst>
              </p:cNvPr>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4464332" y="779073"/>
                <a:ext cx="4511139" cy="2812829"/>
              </a:xfrm>
              <a:prstGeom prst="rect">
                <a:avLst/>
              </a:prstGeom>
              <a:solidFill>
                <a:schemeClr val="accent2"/>
              </a:solidFill>
              <a:effectLst>
                <a:outerShdw blurRad="50800" dist="38100" dir="2700000" algn="tl" rotWithShape="0">
                  <a:prstClr val="black">
                    <a:alpha val="40000"/>
                  </a:prstClr>
                </a:outerShdw>
              </a:effectLst>
            </p:spPr>
          </p:pic>
          <p:pic>
            <p:nvPicPr>
              <p:cNvPr id="17" name="Billede 15" descr="Et billede, der indeholder tekst, kvittering&#10;&#10;Beskrivelse, der er oprettet med meget høj sikkerhed">
                <a:extLst>
                  <a:ext uri="{FF2B5EF4-FFF2-40B4-BE49-F238E27FC236}">
                    <a16:creationId xmlns:a16="http://schemas.microsoft.com/office/drawing/2014/main" id="{0B504D7A-2725-501F-D21E-7B4D9BE5095D}"/>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539440" y="2104274"/>
                <a:ext cx="1435586" cy="4379495"/>
              </a:xfrm>
              <a:prstGeom prst="rect">
                <a:avLst/>
              </a:prstGeom>
              <a:effectLst>
                <a:outerShdw blurRad="50800" dist="38100" dir="2700000" algn="tl" rotWithShape="0">
                  <a:prstClr val="black">
                    <a:alpha val="40000"/>
                  </a:prstClr>
                </a:outerShdw>
              </a:effectLst>
            </p:spPr>
          </p:pic>
          <p:pic>
            <p:nvPicPr>
              <p:cNvPr id="18" name="Billede 16" descr="Et billede, der indeholder beklædning, stående, væg, foto&#10;&#10;Beskrivelse, der er oprettet med høj sikkerhed">
                <a:extLst>
                  <a:ext uri="{FF2B5EF4-FFF2-40B4-BE49-F238E27FC236}">
                    <a16:creationId xmlns:a16="http://schemas.microsoft.com/office/drawing/2014/main" id="{1E4F184F-1E42-1F18-85FF-2E3960EA12F3}"/>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5950459" y="3095885"/>
                <a:ext cx="1836895" cy="3142590"/>
              </a:xfrm>
              <a:prstGeom prst="rect">
                <a:avLst/>
              </a:prstGeom>
              <a:effectLst>
                <a:outerShdw blurRad="50800" dist="38100" dir="2700000" algn="tl" rotWithShape="0">
                  <a:prstClr val="black">
                    <a:alpha val="40000"/>
                  </a:prstClr>
                </a:outerShdw>
              </a:effectLst>
            </p:spPr>
          </p:pic>
          <p:sp>
            <p:nvSpPr>
              <p:cNvPr id="19" name="Rektangel 17">
                <a:extLst>
                  <a:ext uri="{FF2B5EF4-FFF2-40B4-BE49-F238E27FC236}">
                    <a16:creationId xmlns:a16="http://schemas.microsoft.com/office/drawing/2014/main" id="{D4360169-22BF-0522-AC7B-07C46AEA1588}"/>
                  </a:ext>
                </a:extLst>
              </p:cNvPr>
              <p:cNvSpPr/>
              <p:nvPr/>
            </p:nvSpPr>
            <p:spPr>
              <a:xfrm>
                <a:off x="6423102" y="3242774"/>
                <a:ext cx="891610" cy="798428"/>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ktangel 18">
                <a:extLst>
                  <a:ext uri="{FF2B5EF4-FFF2-40B4-BE49-F238E27FC236}">
                    <a16:creationId xmlns:a16="http://schemas.microsoft.com/office/drawing/2014/main" id="{FDD42B3A-FBE4-9F5E-59BB-81ADD41A55F6}"/>
                  </a:ext>
                </a:extLst>
              </p:cNvPr>
              <p:cNvSpPr/>
              <p:nvPr/>
            </p:nvSpPr>
            <p:spPr>
              <a:xfrm>
                <a:off x="1026043" y="1509862"/>
                <a:ext cx="3243652" cy="359131"/>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ktangel 19">
                <a:extLst>
                  <a:ext uri="{FF2B5EF4-FFF2-40B4-BE49-F238E27FC236}">
                    <a16:creationId xmlns:a16="http://schemas.microsoft.com/office/drawing/2014/main" id="{96A230DB-666B-CDBC-A7F6-CB4096F082D7}"/>
                  </a:ext>
                </a:extLst>
              </p:cNvPr>
              <p:cNvSpPr/>
              <p:nvPr/>
            </p:nvSpPr>
            <p:spPr>
              <a:xfrm rot="476086">
                <a:off x="1804547" y="2969153"/>
                <a:ext cx="1092551" cy="359131"/>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ktangel 20">
                <a:extLst>
                  <a:ext uri="{FF2B5EF4-FFF2-40B4-BE49-F238E27FC236}">
                    <a16:creationId xmlns:a16="http://schemas.microsoft.com/office/drawing/2014/main" id="{A3CF48E1-3B92-0E69-CF85-EEED0F089433}"/>
                  </a:ext>
                </a:extLst>
              </p:cNvPr>
              <p:cNvSpPr/>
              <p:nvPr/>
            </p:nvSpPr>
            <p:spPr>
              <a:xfrm rot="476086">
                <a:off x="2894287" y="3022565"/>
                <a:ext cx="618330" cy="359131"/>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ktangel 23">
                <a:extLst>
                  <a:ext uri="{FF2B5EF4-FFF2-40B4-BE49-F238E27FC236}">
                    <a16:creationId xmlns:a16="http://schemas.microsoft.com/office/drawing/2014/main" id="{8F57697C-BA8A-97DF-251D-E8295D2A86F8}"/>
                  </a:ext>
                </a:extLst>
              </p:cNvPr>
              <p:cNvSpPr/>
              <p:nvPr/>
            </p:nvSpPr>
            <p:spPr>
              <a:xfrm>
                <a:off x="8183893" y="3949860"/>
                <a:ext cx="818849" cy="304696"/>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Rektangel 24">
                <a:extLst>
                  <a:ext uri="{FF2B5EF4-FFF2-40B4-BE49-F238E27FC236}">
                    <a16:creationId xmlns:a16="http://schemas.microsoft.com/office/drawing/2014/main" id="{F02C4B21-6287-5351-0DC4-E3F73A2E5C7B}"/>
                  </a:ext>
                </a:extLst>
              </p:cNvPr>
              <p:cNvSpPr/>
              <p:nvPr/>
            </p:nvSpPr>
            <p:spPr>
              <a:xfrm>
                <a:off x="9029481" y="1603865"/>
                <a:ext cx="945886" cy="304696"/>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ktangel 25">
                <a:extLst>
                  <a:ext uri="{FF2B5EF4-FFF2-40B4-BE49-F238E27FC236}">
                    <a16:creationId xmlns:a16="http://schemas.microsoft.com/office/drawing/2014/main" id="{C7BBEFDF-7F09-D0F5-1941-BEE96C2811C7}"/>
                  </a:ext>
                </a:extLst>
              </p:cNvPr>
              <p:cNvSpPr/>
              <p:nvPr/>
            </p:nvSpPr>
            <p:spPr>
              <a:xfrm>
                <a:off x="9029481" y="2104274"/>
                <a:ext cx="945886" cy="304696"/>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ktangel 26">
                <a:extLst>
                  <a:ext uri="{FF2B5EF4-FFF2-40B4-BE49-F238E27FC236}">
                    <a16:creationId xmlns:a16="http://schemas.microsoft.com/office/drawing/2014/main" id="{47B444A4-1B13-C973-22C6-056B8A0E3372}"/>
                  </a:ext>
                </a:extLst>
              </p:cNvPr>
              <p:cNvSpPr/>
              <p:nvPr/>
            </p:nvSpPr>
            <p:spPr>
              <a:xfrm>
                <a:off x="9669947" y="603256"/>
                <a:ext cx="945886" cy="304696"/>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ktangel 27">
                <a:extLst>
                  <a:ext uri="{FF2B5EF4-FFF2-40B4-BE49-F238E27FC236}">
                    <a16:creationId xmlns:a16="http://schemas.microsoft.com/office/drawing/2014/main" id="{FAED1366-E829-1E41-7F40-4A1FB5687272}"/>
                  </a:ext>
                </a:extLst>
              </p:cNvPr>
              <p:cNvSpPr/>
              <p:nvPr/>
            </p:nvSpPr>
            <p:spPr>
              <a:xfrm>
                <a:off x="9059721" y="636515"/>
                <a:ext cx="610226" cy="304696"/>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Rektangel 28">
                <a:extLst>
                  <a:ext uri="{FF2B5EF4-FFF2-40B4-BE49-F238E27FC236}">
                    <a16:creationId xmlns:a16="http://schemas.microsoft.com/office/drawing/2014/main" id="{BB2EF718-0CA3-1085-E5CC-BE1918045489}"/>
                  </a:ext>
                </a:extLst>
              </p:cNvPr>
              <p:cNvSpPr/>
              <p:nvPr/>
            </p:nvSpPr>
            <p:spPr>
              <a:xfrm rot="1427194">
                <a:off x="6878920" y="1608735"/>
                <a:ext cx="71186" cy="304696"/>
              </a:xfrm>
              <a:prstGeom prst="rect">
                <a:avLst/>
              </a:prstGeom>
              <a:solidFill>
                <a:schemeClr val="accent2"/>
              </a:solid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ktangel 29">
                <a:extLst>
                  <a:ext uri="{FF2B5EF4-FFF2-40B4-BE49-F238E27FC236}">
                    <a16:creationId xmlns:a16="http://schemas.microsoft.com/office/drawing/2014/main" id="{1E14C693-2C47-052F-A821-208B664B7C59}"/>
                  </a:ext>
                </a:extLst>
              </p:cNvPr>
              <p:cNvSpPr/>
              <p:nvPr/>
            </p:nvSpPr>
            <p:spPr>
              <a:xfrm>
                <a:off x="10771645" y="3219598"/>
                <a:ext cx="233053" cy="87128"/>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ktangel 30">
                <a:extLst>
                  <a:ext uri="{FF2B5EF4-FFF2-40B4-BE49-F238E27FC236}">
                    <a16:creationId xmlns:a16="http://schemas.microsoft.com/office/drawing/2014/main" id="{4ED98058-2BD2-098F-C457-33CB998ABF72}"/>
                  </a:ext>
                </a:extLst>
              </p:cNvPr>
              <p:cNvSpPr/>
              <p:nvPr/>
            </p:nvSpPr>
            <p:spPr>
              <a:xfrm>
                <a:off x="11004698" y="2829156"/>
                <a:ext cx="531628" cy="66305"/>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ktangel 31">
                <a:extLst>
                  <a:ext uri="{FF2B5EF4-FFF2-40B4-BE49-F238E27FC236}">
                    <a16:creationId xmlns:a16="http://schemas.microsoft.com/office/drawing/2014/main" id="{B9BF6D6C-34AA-FF05-07B9-684F05C99974}"/>
                  </a:ext>
                </a:extLst>
              </p:cNvPr>
              <p:cNvSpPr/>
              <p:nvPr/>
            </p:nvSpPr>
            <p:spPr>
              <a:xfrm>
                <a:off x="10979103" y="3540642"/>
                <a:ext cx="370644" cy="127591"/>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ktangel 32">
                <a:extLst>
                  <a:ext uri="{FF2B5EF4-FFF2-40B4-BE49-F238E27FC236}">
                    <a16:creationId xmlns:a16="http://schemas.microsoft.com/office/drawing/2014/main" id="{E2C9FFA8-6D32-3B5F-73E0-52247EFF012C}"/>
                  </a:ext>
                </a:extLst>
              </p:cNvPr>
              <p:cNvSpPr/>
              <p:nvPr/>
            </p:nvSpPr>
            <p:spPr>
              <a:xfrm rot="476086">
                <a:off x="1871758" y="3367023"/>
                <a:ext cx="583277" cy="325293"/>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ktangel 33">
                <a:extLst>
                  <a:ext uri="{FF2B5EF4-FFF2-40B4-BE49-F238E27FC236}">
                    <a16:creationId xmlns:a16="http://schemas.microsoft.com/office/drawing/2014/main" id="{5476714D-D1A1-7A76-1FCA-6998C00D234D}"/>
                  </a:ext>
                </a:extLst>
              </p:cNvPr>
              <p:cNvSpPr/>
              <p:nvPr/>
            </p:nvSpPr>
            <p:spPr>
              <a:xfrm rot="476086">
                <a:off x="2448447" y="3428677"/>
                <a:ext cx="338208" cy="325293"/>
              </a:xfrm>
              <a:prstGeom prst="rect">
                <a:avLst/>
              </a:prstGeom>
              <a:noFill/>
              <a:ln w="15875"/>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4" name="Lige pilforbindelse 34">
                <a:extLst>
                  <a:ext uri="{FF2B5EF4-FFF2-40B4-BE49-F238E27FC236}">
                    <a16:creationId xmlns:a16="http://schemas.microsoft.com/office/drawing/2014/main" id="{604A4A51-62A9-C964-A580-8DBA1665F526}"/>
                  </a:ext>
                </a:extLst>
              </p:cNvPr>
              <p:cNvCxnSpPr/>
              <p:nvPr/>
            </p:nvCxnSpPr>
            <p:spPr>
              <a:xfrm>
                <a:off x="3739913" y="1908561"/>
                <a:ext cx="2495528" cy="1822458"/>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Lige pilforbindelse 35">
                <a:extLst>
                  <a:ext uri="{FF2B5EF4-FFF2-40B4-BE49-F238E27FC236}">
                    <a16:creationId xmlns:a16="http://schemas.microsoft.com/office/drawing/2014/main" id="{34E9D2D4-6AB5-0FD0-5E85-9F45B7D5677E}"/>
                  </a:ext>
                </a:extLst>
              </p:cNvPr>
              <p:cNvCxnSpPr>
                <a:cxnSpLocks/>
              </p:cNvCxnSpPr>
              <p:nvPr/>
            </p:nvCxnSpPr>
            <p:spPr>
              <a:xfrm>
                <a:off x="2626666" y="3156105"/>
                <a:ext cx="3853575" cy="715172"/>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Lige pilforbindelse 36">
                <a:extLst>
                  <a:ext uri="{FF2B5EF4-FFF2-40B4-BE49-F238E27FC236}">
                    <a16:creationId xmlns:a16="http://schemas.microsoft.com/office/drawing/2014/main" id="{433162AE-E1B6-0335-D672-7CEE026317B8}"/>
                  </a:ext>
                </a:extLst>
              </p:cNvPr>
              <p:cNvCxnSpPr>
                <a:cxnSpLocks/>
                <a:endCxn id="28" idx="3"/>
              </p:cNvCxnSpPr>
              <p:nvPr/>
            </p:nvCxnSpPr>
            <p:spPr>
              <a:xfrm flipV="1">
                <a:off x="2276519" y="1775439"/>
                <a:ext cx="4670564" cy="1779984"/>
              </a:xfrm>
              <a:prstGeom prst="straightConnector1">
                <a:avLst/>
              </a:prstGeom>
              <a:ln>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01874346"/>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a:extLst>
              <a:ext uri="{FF2B5EF4-FFF2-40B4-BE49-F238E27FC236}">
                <a16:creationId xmlns:a16="http://schemas.microsoft.com/office/drawing/2014/main" id="{10EE111F-CC96-323A-47FB-7D4E46117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Billede 1">
            <a:extLst>
              <a:ext uri="{FF2B5EF4-FFF2-40B4-BE49-F238E27FC236}">
                <a16:creationId xmlns:a16="http://schemas.microsoft.com/office/drawing/2014/main" id="{D1700EC7-7F23-C623-74DA-693D2E99A505}"/>
              </a:ext>
            </a:extLst>
          </p:cNvPr>
          <p:cNvPicPr>
            <a:picLocks noChangeAspect="1"/>
          </p:cNvPicPr>
          <p:nvPr/>
        </p:nvPicPr>
        <p:blipFill rotWithShape="1">
          <a:blip r:embed="rId4"/>
          <a:srcRect l="52042" t="6727" r="11647" b="3943"/>
          <a:stretch/>
        </p:blipFill>
        <p:spPr>
          <a:xfrm>
            <a:off x="1144471" y="1328761"/>
            <a:ext cx="5216583" cy="4217944"/>
          </a:xfrm>
          <a:prstGeom prst="rect">
            <a:avLst/>
          </a:prstGeom>
          <a:effectLst>
            <a:outerShdw blurRad="50800" dist="38100" dir="2700000" algn="tl" rotWithShape="0">
              <a:prstClr val="black">
                <a:alpha val="40000"/>
              </a:prstClr>
            </a:outerShdw>
          </a:effectLst>
        </p:spPr>
      </p:pic>
      <p:grpSp>
        <p:nvGrpSpPr>
          <p:cNvPr id="3" name="Gruppe 2">
            <a:extLst>
              <a:ext uri="{FF2B5EF4-FFF2-40B4-BE49-F238E27FC236}">
                <a16:creationId xmlns:a16="http://schemas.microsoft.com/office/drawing/2014/main" id="{68168C7F-A000-3626-16BE-0F815B173244}"/>
              </a:ext>
            </a:extLst>
          </p:cNvPr>
          <p:cNvGrpSpPr/>
          <p:nvPr/>
        </p:nvGrpSpPr>
        <p:grpSpPr>
          <a:xfrm>
            <a:off x="2586789" y="2153654"/>
            <a:ext cx="3509212" cy="2671010"/>
            <a:chOff x="1265150" y="1840347"/>
            <a:chExt cx="4244225" cy="3034212"/>
          </a:xfrm>
        </p:grpSpPr>
        <p:cxnSp>
          <p:nvCxnSpPr>
            <p:cNvPr id="4" name="Lige pilforbindelse 3">
              <a:extLst>
                <a:ext uri="{FF2B5EF4-FFF2-40B4-BE49-F238E27FC236}">
                  <a16:creationId xmlns:a16="http://schemas.microsoft.com/office/drawing/2014/main" id="{98511775-073A-1609-D875-694895A62BA5}"/>
                </a:ext>
              </a:extLst>
            </p:cNvPr>
            <p:cNvCxnSpPr/>
            <p:nvPr/>
          </p:nvCxnSpPr>
          <p:spPr>
            <a:xfrm>
              <a:off x="1677166" y="1840347"/>
              <a:ext cx="2462906" cy="0"/>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5" name="Lige pilforbindelse 4">
              <a:extLst>
                <a:ext uri="{FF2B5EF4-FFF2-40B4-BE49-F238E27FC236}">
                  <a16:creationId xmlns:a16="http://schemas.microsoft.com/office/drawing/2014/main" id="{AE739B90-0A1D-F0D0-20FF-F79A3C68C3A0}"/>
                </a:ext>
              </a:extLst>
            </p:cNvPr>
            <p:cNvCxnSpPr>
              <a:cxnSpLocks/>
            </p:cNvCxnSpPr>
            <p:nvPr/>
          </p:nvCxnSpPr>
          <p:spPr>
            <a:xfrm flipV="1">
              <a:off x="1490303" y="2328180"/>
              <a:ext cx="3945552" cy="68925"/>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6" name="Lige pilforbindelse 5">
              <a:extLst>
                <a:ext uri="{FF2B5EF4-FFF2-40B4-BE49-F238E27FC236}">
                  <a16:creationId xmlns:a16="http://schemas.microsoft.com/office/drawing/2014/main" id="{289B866B-D772-3401-28B2-4C5AEF8D57C9}"/>
                </a:ext>
              </a:extLst>
            </p:cNvPr>
            <p:cNvCxnSpPr>
              <a:cxnSpLocks/>
            </p:cNvCxnSpPr>
            <p:nvPr/>
          </p:nvCxnSpPr>
          <p:spPr>
            <a:xfrm>
              <a:off x="2197164" y="2043292"/>
              <a:ext cx="2466735" cy="68925"/>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7" name="Lige pilforbindelse 6">
              <a:extLst>
                <a:ext uri="{FF2B5EF4-FFF2-40B4-BE49-F238E27FC236}">
                  <a16:creationId xmlns:a16="http://schemas.microsoft.com/office/drawing/2014/main" id="{690B90C5-382B-34B2-CE1A-D9A6CBD1E770}"/>
                </a:ext>
              </a:extLst>
            </p:cNvPr>
            <p:cNvCxnSpPr/>
            <p:nvPr/>
          </p:nvCxnSpPr>
          <p:spPr>
            <a:xfrm>
              <a:off x="1549272" y="2307443"/>
              <a:ext cx="2462906" cy="0"/>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8" name="Lige pilforbindelse 7">
              <a:extLst>
                <a:ext uri="{FF2B5EF4-FFF2-40B4-BE49-F238E27FC236}">
                  <a16:creationId xmlns:a16="http://schemas.microsoft.com/office/drawing/2014/main" id="{8163A8B7-9D07-3F34-258F-3912E5659712}"/>
                </a:ext>
              </a:extLst>
            </p:cNvPr>
            <p:cNvCxnSpPr/>
            <p:nvPr/>
          </p:nvCxnSpPr>
          <p:spPr>
            <a:xfrm>
              <a:off x="1829566" y="1992747"/>
              <a:ext cx="2462906" cy="0"/>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9" name="Lige pilforbindelse 8">
              <a:extLst>
                <a:ext uri="{FF2B5EF4-FFF2-40B4-BE49-F238E27FC236}">
                  <a16:creationId xmlns:a16="http://schemas.microsoft.com/office/drawing/2014/main" id="{8310589D-F909-8133-554C-E03F644F5C8C}"/>
                </a:ext>
              </a:extLst>
            </p:cNvPr>
            <p:cNvCxnSpPr>
              <a:cxnSpLocks/>
            </p:cNvCxnSpPr>
            <p:nvPr/>
          </p:nvCxnSpPr>
          <p:spPr>
            <a:xfrm>
              <a:off x="1739197" y="2257665"/>
              <a:ext cx="3306085" cy="49778"/>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0" name="Lige pilforbindelse 9">
              <a:extLst>
                <a:ext uri="{FF2B5EF4-FFF2-40B4-BE49-F238E27FC236}">
                  <a16:creationId xmlns:a16="http://schemas.microsoft.com/office/drawing/2014/main" id="{C189A240-5D1C-F128-28CE-F1F00B006179}"/>
                </a:ext>
              </a:extLst>
            </p:cNvPr>
            <p:cNvCxnSpPr>
              <a:cxnSpLocks/>
            </p:cNvCxnSpPr>
            <p:nvPr/>
          </p:nvCxnSpPr>
          <p:spPr>
            <a:xfrm>
              <a:off x="2335779" y="2328180"/>
              <a:ext cx="2884112" cy="251958"/>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1" name="Lige pilforbindelse 10">
              <a:extLst>
                <a:ext uri="{FF2B5EF4-FFF2-40B4-BE49-F238E27FC236}">
                  <a16:creationId xmlns:a16="http://schemas.microsoft.com/office/drawing/2014/main" id="{A2886F32-50B6-E28D-A011-04D38F58139E}"/>
                </a:ext>
              </a:extLst>
            </p:cNvPr>
            <p:cNvCxnSpPr>
              <a:cxnSpLocks/>
            </p:cNvCxnSpPr>
            <p:nvPr/>
          </p:nvCxnSpPr>
          <p:spPr>
            <a:xfrm>
              <a:off x="1393809" y="2684997"/>
              <a:ext cx="3021962" cy="242002"/>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2" name="Lige pilforbindelse 11">
              <a:extLst>
                <a:ext uri="{FF2B5EF4-FFF2-40B4-BE49-F238E27FC236}">
                  <a16:creationId xmlns:a16="http://schemas.microsoft.com/office/drawing/2014/main" id="{F449D399-9DBB-BC9D-BE16-FDB6EA011414}"/>
                </a:ext>
              </a:extLst>
            </p:cNvPr>
            <p:cNvCxnSpPr>
              <a:cxnSpLocks/>
            </p:cNvCxnSpPr>
            <p:nvPr/>
          </p:nvCxnSpPr>
          <p:spPr>
            <a:xfrm>
              <a:off x="1265150" y="2997456"/>
              <a:ext cx="3256305" cy="173077"/>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3" name="Lige pilforbindelse 12">
              <a:extLst>
                <a:ext uri="{FF2B5EF4-FFF2-40B4-BE49-F238E27FC236}">
                  <a16:creationId xmlns:a16="http://schemas.microsoft.com/office/drawing/2014/main" id="{10BBFBFC-DB92-E4D4-A4C4-A8CF42520F64}"/>
                </a:ext>
              </a:extLst>
            </p:cNvPr>
            <p:cNvCxnSpPr>
              <a:cxnSpLocks/>
            </p:cNvCxnSpPr>
            <p:nvPr/>
          </p:nvCxnSpPr>
          <p:spPr>
            <a:xfrm>
              <a:off x="2023320" y="2639048"/>
              <a:ext cx="2341906" cy="942352"/>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4" name="Lige pilforbindelse 13">
              <a:extLst>
                <a:ext uri="{FF2B5EF4-FFF2-40B4-BE49-F238E27FC236}">
                  <a16:creationId xmlns:a16="http://schemas.microsoft.com/office/drawing/2014/main" id="{AD54D7CD-4914-623A-1F26-518E3DCE0864}"/>
                </a:ext>
              </a:extLst>
            </p:cNvPr>
            <p:cNvCxnSpPr>
              <a:cxnSpLocks/>
            </p:cNvCxnSpPr>
            <p:nvPr/>
          </p:nvCxnSpPr>
          <p:spPr>
            <a:xfrm>
              <a:off x="2335779" y="2559401"/>
              <a:ext cx="2617604" cy="1021999"/>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5" name="Lige pilforbindelse 14">
              <a:extLst>
                <a:ext uri="{FF2B5EF4-FFF2-40B4-BE49-F238E27FC236}">
                  <a16:creationId xmlns:a16="http://schemas.microsoft.com/office/drawing/2014/main" id="{F1B4A298-01B4-B665-EF1E-99AFC754963D}"/>
                </a:ext>
              </a:extLst>
            </p:cNvPr>
            <p:cNvCxnSpPr>
              <a:cxnSpLocks/>
            </p:cNvCxnSpPr>
            <p:nvPr/>
          </p:nvCxnSpPr>
          <p:spPr>
            <a:xfrm>
              <a:off x="2582376" y="2631390"/>
              <a:ext cx="2926999" cy="950010"/>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6" name="Lige pilforbindelse 15">
              <a:extLst>
                <a:ext uri="{FF2B5EF4-FFF2-40B4-BE49-F238E27FC236}">
                  <a16:creationId xmlns:a16="http://schemas.microsoft.com/office/drawing/2014/main" id="{128A2FA1-ABE1-FF29-4C54-40089980249C}"/>
                </a:ext>
              </a:extLst>
            </p:cNvPr>
            <p:cNvCxnSpPr/>
            <p:nvPr/>
          </p:nvCxnSpPr>
          <p:spPr>
            <a:xfrm>
              <a:off x="2058549" y="2877986"/>
              <a:ext cx="2462906" cy="0"/>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7" name="Lige pilforbindelse 16">
              <a:extLst>
                <a:ext uri="{FF2B5EF4-FFF2-40B4-BE49-F238E27FC236}">
                  <a16:creationId xmlns:a16="http://schemas.microsoft.com/office/drawing/2014/main" id="{E890CC33-523B-E2B1-BE5A-FB69F742884A}"/>
                </a:ext>
              </a:extLst>
            </p:cNvPr>
            <p:cNvCxnSpPr>
              <a:cxnSpLocks/>
            </p:cNvCxnSpPr>
            <p:nvPr/>
          </p:nvCxnSpPr>
          <p:spPr>
            <a:xfrm>
              <a:off x="2144986" y="2785602"/>
              <a:ext cx="2270785" cy="1006469"/>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8" name="Lige pilforbindelse 17">
              <a:extLst>
                <a:ext uri="{FF2B5EF4-FFF2-40B4-BE49-F238E27FC236}">
                  <a16:creationId xmlns:a16="http://schemas.microsoft.com/office/drawing/2014/main" id="{92A60204-602D-1249-0DEB-DFE019B4A00F}"/>
                </a:ext>
              </a:extLst>
            </p:cNvPr>
            <p:cNvCxnSpPr>
              <a:cxnSpLocks/>
            </p:cNvCxnSpPr>
            <p:nvPr/>
          </p:nvCxnSpPr>
          <p:spPr>
            <a:xfrm>
              <a:off x="2335779" y="2805998"/>
              <a:ext cx="2617604" cy="986073"/>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19" name="Lige pilforbindelse 18">
              <a:extLst>
                <a:ext uri="{FF2B5EF4-FFF2-40B4-BE49-F238E27FC236}">
                  <a16:creationId xmlns:a16="http://schemas.microsoft.com/office/drawing/2014/main" id="{7C399140-A073-1DD8-6898-70DE75D7A80E}"/>
                </a:ext>
              </a:extLst>
            </p:cNvPr>
            <p:cNvCxnSpPr>
              <a:cxnSpLocks/>
            </p:cNvCxnSpPr>
            <p:nvPr/>
          </p:nvCxnSpPr>
          <p:spPr>
            <a:xfrm>
              <a:off x="2770004" y="2843351"/>
              <a:ext cx="2617604" cy="986073"/>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20" name="Lige pilforbindelse 19">
              <a:extLst>
                <a:ext uri="{FF2B5EF4-FFF2-40B4-BE49-F238E27FC236}">
                  <a16:creationId xmlns:a16="http://schemas.microsoft.com/office/drawing/2014/main" id="{A5E1E355-C332-8245-2467-59D179DDA162}"/>
                </a:ext>
              </a:extLst>
            </p:cNvPr>
            <p:cNvCxnSpPr>
              <a:cxnSpLocks/>
            </p:cNvCxnSpPr>
            <p:nvPr/>
          </p:nvCxnSpPr>
          <p:spPr>
            <a:xfrm>
              <a:off x="2423185" y="3069484"/>
              <a:ext cx="2028478" cy="952929"/>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21" name="Lige pilforbindelse 20">
              <a:extLst>
                <a:ext uri="{FF2B5EF4-FFF2-40B4-BE49-F238E27FC236}">
                  <a16:creationId xmlns:a16="http://schemas.microsoft.com/office/drawing/2014/main" id="{940818D4-1F83-32D0-87DD-8056CF8B3B4D}"/>
                </a:ext>
              </a:extLst>
            </p:cNvPr>
            <p:cNvCxnSpPr>
              <a:cxnSpLocks/>
            </p:cNvCxnSpPr>
            <p:nvPr/>
          </p:nvCxnSpPr>
          <p:spPr>
            <a:xfrm>
              <a:off x="2293276" y="3429000"/>
              <a:ext cx="2122495" cy="961989"/>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22" name="Lige pilforbindelse 21">
              <a:extLst>
                <a:ext uri="{FF2B5EF4-FFF2-40B4-BE49-F238E27FC236}">
                  <a16:creationId xmlns:a16="http://schemas.microsoft.com/office/drawing/2014/main" id="{5C08DBDC-64DC-4E79-645C-1978C1946DA8}"/>
                </a:ext>
              </a:extLst>
            </p:cNvPr>
            <p:cNvCxnSpPr>
              <a:cxnSpLocks/>
            </p:cNvCxnSpPr>
            <p:nvPr/>
          </p:nvCxnSpPr>
          <p:spPr>
            <a:xfrm>
              <a:off x="2587241" y="3455856"/>
              <a:ext cx="2407496" cy="935133"/>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23" name="Lige pilforbindelse 22">
              <a:extLst>
                <a:ext uri="{FF2B5EF4-FFF2-40B4-BE49-F238E27FC236}">
                  <a16:creationId xmlns:a16="http://schemas.microsoft.com/office/drawing/2014/main" id="{92BC5C94-6CD3-A79A-FBA6-4D1287B7F13B}"/>
                </a:ext>
              </a:extLst>
            </p:cNvPr>
            <p:cNvCxnSpPr>
              <a:cxnSpLocks/>
            </p:cNvCxnSpPr>
            <p:nvPr/>
          </p:nvCxnSpPr>
          <p:spPr>
            <a:xfrm>
              <a:off x="2846203" y="3416957"/>
              <a:ext cx="2617604" cy="986073"/>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cxnSp>
          <p:nvCxnSpPr>
            <p:cNvPr id="24" name="Lige pilforbindelse 23">
              <a:extLst>
                <a:ext uri="{FF2B5EF4-FFF2-40B4-BE49-F238E27FC236}">
                  <a16:creationId xmlns:a16="http://schemas.microsoft.com/office/drawing/2014/main" id="{4C71BD1E-31BF-3633-0D4C-20A972C4BEF1}"/>
                </a:ext>
              </a:extLst>
            </p:cNvPr>
            <p:cNvCxnSpPr>
              <a:cxnSpLocks/>
            </p:cNvCxnSpPr>
            <p:nvPr/>
          </p:nvCxnSpPr>
          <p:spPr>
            <a:xfrm>
              <a:off x="2105590" y="4155006"/>
              <a:ext cx="2725644" cy="719553"/>
            </a:xfrm>
            <a:prstGeom prst="straightConnector1">
              <a:avLst/>
            </a:prstGeom>
            <a:ln w="9525">
              <a:tailEnd type="triangle"/>
            </a:ln>
          </p:spPr>
          <p:style>
            <a:lnRef idx="1">
              <a:schemeClr val="accent2"/>
            </a:lnRef>
            <a:fillRef idx="0">
              <a:schemeClr val="accent2"/>
            </a:fillRef>
            <a:effectRef idx="0">
              <a:schemeClr val="accent2"/>
            </a:effectRef>
            <a:fontRef idx="minor">
              <a:schemeClr val="tx1"/>
            </a:fontRef>
          </p:style>
        </p:cxnSp>
      </p:grpSp>
      <p:sp>
        <p:nvSpPr>
          <p:cNvPr id="25" name="矩形 1">
            <a:extLst>
              <a:ext uri="{FF2B5EF4-FFF2-40B4-BE49-F238E27FC236}">
                <a16:creationId xmlns:a16="http://schemas.microsoft.com/office/drawing/2014/main" id="{B7D6D897-8E12-6E6A-5ABF-7D6FD398B4C4}"/>
              </a:ext>
            </a:extLst>
          </p:cNvPr>
          <p:cNvSpPr/>
          <p:nvPr/>
        </p:nvSpPr>
        <p:spPr>
          <a:xfrm>
            <a:off x="1144471" y="567925"/>
            <a:ext cx="1711944"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rPr>
              <a:t>Take One</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26" name="椭圆 3">
            <a:extLst>
              <a:ext uri="{FF2B5EF4-FFF2-40B4-BE49-F238E27FC236}">
                <a16:creationId xmlns:a16="http://schemas.microsoft.com/office/drawing/2014/main" id="{D76EA1D1-4079-75C8-F8CC-A33598C5CF5D}"/>
              </a:ext>
            </a:extLst>
          </p:cNvPr>
          <p:cNvSpPr/>
          <p:nvPr/>
        </p:nvSpPr>
        <p:spPr>
          <a:xfrm>
            <a:off x="577312" y="640393"/>
            <a:ext cx="439837" cy="439837"/>
          </a:xfrm>
          <a:prstGeom prst="ellips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27" name="椭圆 4">
            <a:extLst>
              <a:ext uri="{FF2B5EF4-FFF2-40B4-BE49-F238E27FC236}">
                <a16:creationId xmlns:a16="http://schemas.microsoft.com/office/drawing/2014/main" id="{C8159C7C-1A75-6256-34C3-F728BFBE6D04}"/>
              </a:ext>
            </a:extLst>
          </p:cNvPr>
          <p:cNvSpPr/>
          <p:nvPr/>
        </p:nvSpPr>
        <p:spPr>
          <a:xfrm>
            <a:off x="658334" y="721415"/>
            <a:ext cx="277792" cy="277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29" name="Tekstfelt 3">
            <a:extLst>
              <a:ext uri="{FF2B5EF4-FFF2-40B4-BE49-F238E27FC236}">
                <a16:creationId xmlns:a16="http://schemas.microsoft.com/office/drawing/2014/main" id="{BADBAB80-9BB8-E863-09EA-63253F3E6BD5}"/>
              </a:ext>
            </a:extLst>
          </p:cNvPr>
          <p:cNvSpPr txBox="1"/>
          <p:nvPr/>
        </p:nvSpPr>
        <p:spPr>
          <a:xfrm>
            <a:off x="6956269" y="4186868"/>
            <a:ext cx="2203808" cy="116955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Entities</a:t>
            </a: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 to </a:t>
            </a:r>
            <a:r>
              <a:rPr kumimoji="0" lang="en-US"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be</a:t>
            </a: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transcribed:</a:t>
            </a:r>
            <a:endPar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&gt; 500.000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prstClr val="white"/>
                </a:solidFill>
                <a:effectLst/>
                <a:uLnTx/>
                <a:uFillTx/>
                <a:latin typeface="Calibri" panose="020F0502020204030204"/>
                <a:ea typeface="+mn-ea"/>
                <a:cs typeface="+mn-cs"/>
              </a:rPr>
              <a:t>If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Accuracy is an Issue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&gt; 1.000.000 individual tasks</a:t>
            </a:r>
            <a:endParaRPr kumimoji="0" lang="da-DK"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cxnSp>
        <p:nvCxnSpPr>
          <p:cNvPr id="32" name="直接连接符 36">
            <a:extLst>
              <a:ext uri="{FF2B5EF4-FFF2-40B4-BE49-F238E27FC236}">
                <a16:creationId xmlns:a16="http://schemas.microsoft.com/office/drawing/2014/main" id="{9C1684DF-26CD-5B67-54CA-819CE6740665}"/>
              </a:ext>
            </a:extLst>
          </p:cNvPr>
          <p:cNvCxnSpPr>
            <a:cxnSpLocks/>
          </p:cNvCxnSpPr>
          <p:nvPr/>
        </p:nvCxnSpPr>
        <p:spPr>
          <a:xfrm>
            <a:off x="1144471" y="5820087"/>
            <a:ext cx="9888487" cy="0"/>
          </a:xfrm>
          <a:prstGeom prst="lin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02959270"/>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4676A1A9-6A0C-8B93-5446-372430A57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e 2">
            <a:extLst>
              <a:ext uri="{FF2B5EF4-FFF2-40B4-BE49-F238E27FC236}">
                <a16:creationId xmlns:a16="http://schemas.microsoft.com/office/drawing/2014/main" id="{44071FEB-15F5-EB08-8795-F074333B479D}"/>
              </a:ext>
            </a:extLst>
          </p:cNvPr>
          <p:cNvGrpSpPr/>
          <p:nvPr/>
        </p:nvGrpSpPr>
        <p:grpSpPr>
          <a:xfrm>
            <a:off x="-3670176" y="721415"/>
            <a:ext cx="12391006" cy="4867534"/>
            <a:chOff x="1570975" y="30160"/>
            <a:chExt cx="5248127" cy="2415334"/>
          </a:xfrm>
        </p:grpSpPr>
        <p:grpSp>
          <p:nvGrpSpPr>
            <p:cNvPr id="3" name="Gruppe 1">
              <a:extLst>
                <a:ext uri="{FF2B5EF4-FFF2-40B4-BE49-F238E27FC236}">
                  <a16:creationId xmlns:a16="http://schemas.microsoft.com/office/drawing/2014/main" id="{95FA440D-B2DD-1CB5-3222-62418401B1E4}"/>
                </a:ext>
              </a:extLst>
            </p:cNvPr>
            <p:cNvGrpSpPr/>
            <p:nvPr/>
          </p:nvGrpSpPr>
          <p:grpSpPr>
            <a:xfrm>
              <a:off x="3744899" y="485797"/>
              <a:ext cx="3074203" cy="1959697"/>
              <a:chOff x="3744899" y="485797"/>
              <a:chExt cx="3074203" cy="1959697"/>
            </a:xfrm>
          </p:grpSpPr>
          <p:cxnSp>
            <p:nvCxnSpPr>
              <p:cNvPr id="5" name="Lige forbindelse 20">
                <a:extLst>
                  <a:ext uri="{FF2B5EF4-FFF2-40B4-BE49-F238E27FC236}">
                    <a16:creationId xmlns:a16="http://schemas.microsoft.com/office/drawing/2014/main" id="{17765223-6A2D-2B96-C1D3-52EA50BB2AF0}"/>
                  </a:ext>
                </a:extLst>
              </p:cNvPr>
              <p:cNvCxnSpPr>
                <a:cxnSpLocks/>
              </p:cNvCxnSpPr>
              <p:nvPr/>
            </p:nvCxnSpPr>
            <p:spPr>
              <a:xfrm>
                <a:off x="4154498" y="503586"/>
                <a:ext cx="0" cy="1787556"/>
              </a:xfrm>
              <a:prstGeom prst="line">
                <a:avLst/>
              </a:prstGeom>
            </p:spPr>
            <p:style>
              <a:lnRef idx="3">
                <a:schemeClr val="accent3"/>
              </a:lnRef>
              <a:fillRef idx="0">
                <a:schemeClr val="accent3"/>
              </a:fillRef>
              <a:effectRef idx="2">
                <a:schemeClr val="accent3"/>
              </a:effectRef>
              <a:fontRef idx="minor">
                <a:schemeClr val="tx1"/>
              </a:fontRef>
            </p:style>
          </p:cxnSp>
          <p:cxnSp>
            <p:nvCxnSpPr>
              <p:cNvPr id="6" name="Lige forbindelse 21">
                <a:extLst>
                  <a:ext uri="{FF2B5EF4-FFF2-40B4-BE49-F238E27FC236}">
                    <a16:creationId xmlns:a16="http://schemas.microsoft.com/office/drawing/2014/main" id="{D919E25A-E135-8A6E-7576-1F7BAF503409}"/>
                  </a:ext>
                </a:extLst>
              </p:cNvPr>
              <p:cNvCxnSpPr>
                <a:cxnSpLocks/>
              </p:cNvCxnSpPr>
              <p:nvPr/>
            </p:nvCxnSpPr>
            <p:spPr>
              <a:xfrm flipH="1">
                <a:off x="4150640" y="2288797"/>
                <a:ext cx="2471255" cy="2345"/>
              </a:xfrm>
              <a:prstGeom prst="line">
                <a:avLst/>
              </a:prstGeom>
            </p:spPr>
            <p:style>
              <a:lnRef idx="3">
                <a:schemeClr val="accent3"/>
              </a:lnRef>
              <a:fillRef idx="0">
                <a:schemeClr val="accent3"/>
              </a:fillRef>
              <a:effectRef idx="2">
                <a:schemeClr val="accent3"/>
              </a:effectRef>
              <a:fontRef idx="minor">
                <a:schemeClr val="tx1"/>
              </a:fontRef>
            </p:style>
          </p:cxnSp>
          <p:cxnSp>
            <p:nvCxnSpPr>
              <p:cNvPr id="9" name="Lige forbindelse 22">
                <a:extLst>
                  <a:ext uri="{FF2B5EF4-FFF2-40B4-BE49-F238E27FC236}">
                    <a16:creationId xmlns:a16="http://schemas.microsoft.com/office/drawing/2014/main" id="{82A8510A-911E-1EBF-806E-BB016BCABA44}"/>
                  </a:ext>
                </a:extLst>
              </p:cNvPr>
              <p:cNvCxnSpPr>
                <a:cxnSpLocks/>
              </p:cNvCxnSpPr>
              <p:nvPr/>
            </p:nvCxnSpPr>
            <p:spPr>
              <a:xfrm flipV="1">
                <a:off x="4260735" y="1645099"/>
                <a:ext cx="2190357" cy="600685"/>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0" name="Tekstfelt 24">
                <a:extLst>
                  <a:ext uri="{FF2B5EF4-FFF2-40B4-BE49-F238E27FC236}">
                    <a16:creationId xmlns:a16="http://schemas.microsoft.com/office/drawing/2014/main" id="{86AD75FF-129D-39C2-66EE-FA111115962E}"/>
                  </a:ext>
                </a:extLst>
              </p:cNvPr>
              <p:cNvSpPr txBox="1"/>
              <p:nvPr/>
            </p:nvSpPr>
            <p:spPr>
              <a:xfrm>
                <a:off x="3764434" y="485797"/>
                <a:ext cx="536376" cy="1365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err="1">
                    <a:ln>
                      <a:noFill/>
                    </a:ln>
                    <a:solidFill>
                      <a:srgbClr val="D7D7D7"/>
                    </a:solidFill>
                    <a:effectLst/>
                    <a:uLnTx/>
                    <a:uFillTx/>
                    <a:latin typeface="DengXian" panose="02010600030101010101" pitchFamily="2" charset="-122"/>
                    <a:ea typeface="DengXian" panose="02010600030101010101" pitchFamily="2" charset="-122"/>
                    <a:cs typeface="+mn-cs"/>
                  </a:rPr>
                  <a:t>Many</a:t>
                </a:r>
                <a:endParaRPr kumimoji="0" lang="da-DK" sz="1400" b="0" i="0" u="none" strike="noStrike" kern="1200" cap="none" spc="0" normalizeH="0" baseline="0" noProof="0" dirty="0">
                  <a:ln>
                    <a:noFill/>
                  </a:ln>
                  <a:solidFill>
                    <a:srgbClr val="D7D7D7"/>
                  </a:solidFill>
                  <a:effectLst/>
                  <a:uLnTx/>
                  <a:uFillTx/>
                  <a:latin typeface="DengXian" panose="02010600030101010101" pitchFamily="2" charset="-122"/>
                  <a:ea typeface="DengXian" panose="02010600030101010101" pitchFamily="2" charset="-122"/>
                  <a:cs typeface="+mn-cs"/>
                </a:endParaRPr>
              </a:p>
            </p:txBody>
          </p:sp>
          <p:sp>
            <p:nvSpPr>
              <p:cNvPr id="11" name="Tekstfelt 25">
                <a:extLst>
                  <a:ext uri="{FF2B5EF4-FFF2-40B4-BE49-F238E27FC236}">
                    <a16:creationId xmlns:a16="http://schemas.microsoft.com/office/drawing/2014/main" id="{6D5C5418-85DD-D546-329E-9F8F41CC18CE}"/>
                  </a:ext>
                </a:extLst>
              </p:cNvPr>
              <p:cNvSpPr txBox="1"/>
              <p:nvPr/>
            </p:nvSpPr>
            <p:spPr>
              <a:xfrm>
                <a:off x="3744899" y="2207457"/>
                <a:ext cx="536376" cy="150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err="1">
                    <a:ln>
                      <a:noFill/>
                    </a:ln>
                    <a:solidFill>
                      <a:srgbClr val="D7D7D7"/>
                    </a:solidFill>
                    <a:effectLst/>
                    <a:uLnTx/>
                    <a:uFillTx/>
                    <a:latin typeface="Calibri" panose="020F0502020204030204"/>
                    <a:ea typeface="DengXian" panose="02010600030101010101" pitchFamily="2" charset="-122"/>
                    <a:cs typeface="+mn-cs"/>
                  </a:rPr>
                  <a:t>Few</a:t>
                </a:r>
                <a:endParaRPr kumimoji="0" lang="da-DK" sz="1600" b="0" i="0" u="none" strike="noStrike" kern="1200" cap="none" spc="0" normalizeH="0" baseline="0" noProof="0" dirty="0">
                  <a:ln>
                    <a:noFill/>
                  </a:ln>
                  <a:solidFill>
                    <a:srgbClr val="D7D7D7"/>
                  </a:solidFill>
                  <a:effectLst/>
                  <a:uLnTx/>
                  <a:uFillTx/>
                  <a:latin typeface="Calibri" panose="020F0502020204030204"/>
                  <a:ea typeface="DengXian" panose="02010600030101010101" pitchFamily="2" charset="-122"/>
                  <a:cs typeface="+mn-cs"/>
                </a:endParaRPr>
              </a:p>
            </p:txBody>
          </p:sp>
          <p:sp>
            <p:nvSpPr>
              <p:cNvPr id="12" name="Tekstfelt 26">
                <a:extLst>
                  <a:ext uri="{FF2B5EF4-FFF2-40B4-BE49-F238E27FC236}">
                    <a16:creationId xmlns:a16="http://schemas.microsoft.com/office/drawing/2014/main" id="{B5A80162-F1CD-98AB-6518-9FE67C578DAD}"/>
                  </a:ext>
                </a:extLst>
              </p:cNvPr>
              <p:cNvSpPr txBox="1"/>
              <p:nvPr/>
            </p:nvSpPr>
            <p:spPr>
              <a:xfrm>
                <a:off x="6319449" y="598386"/>
                <a:ext cx="499653"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D7D7D7"/>
                    </a:solidFill>
                    <a:effectLst/>
                    <a:uLnTx/>
                    <a:uFillTx/>
                    <a:latin typeface="DengXian" panose="02010600030101010101" pitchFamily="2" charset="-122"/>
                    <a:ea typeface="DengXian" panose="02010600030101010101" pitchFamily="2" charset="-122"/>
                    <a:cs typeface="+mn-cs"/>
                  </a:rPr>
                  <a:t>CS2</a:t>
                </a:r>
              </a:p>
            </p:txBody>
          </p:sp>
          <p:sp>
            <p:nvSpPr>
              <p:cNvPr id="13" name="Tekstfelt 28">
                <a:extLst>
                  <a:ext uri="{FF2B5EF4-FFF2-40B4-BE49-F238E27FC236}">
                    <a16:creationId xmlns:a16="http://schemas.microsoft.com/office/drawing/2014/main" id="{68C1A434-CD69-111F-15B2-AB112403C8D9}"/>
                  </a:ext>
                </a:extLst>
              </p:cNvPr>
              <p:cNvSpPr txBox="1"/>
              <p:nvPr/>
            </p:nvSpPr>
            <p:spPr>
              <a:xfrm>
                <a:off x="6274592" y="1580535"/>
                <a:ext cx="499653"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0" noProof="0" dirty="0">
                    <a:ln>
                      <a:noFill/>
                    </a:ln>
                    <a:solidFill>
                      <a:srgbClr val="D7D7D7"/>
                    </a:solidFill>
                    <a:effectLst/>
                    <a:uLnTx/>
                    <a:uFillTx/>
                    <a:latin typeface="DengXian" panose="02010600030101010101" pitchFamily="2" charset="-122"/>
                    <a:ea typeface="DengXian" panose="02010600030101010101" pitchFamily="2" charset="-122"/>
                    <a:cs typeface="+mn-cs"/>
                  </a:rPr>
                  <a:t>CS1</a:t>
                </a:r>
              </a:p>
            </p:txBody>
          </p:sp>
          <p:sp>
            <p:nvSpPr>
              <p:cNvPr id="14" name="Tekstfelt 29">
                <a:extLst>
                  <a:ext uri="{FF2B5EF4-FFF2-40B4-BE49-F238E27FC236}">
                    <a16:creationId xmlns:a16="http://schemas.microsoft.com/office/drawing/2014/main" id="{B9FC9879-66EB-2EE4-4685-F3CD0429F902}"/>
                  </a:ext>
                </a:extLst>
              </p:cNvPr>
              <p:cNvSpPr txBox="1"/>
              <p:nvPr/>
            </p:nvSpPr>
            <p:spPr>
              <a:xfrm>
                <a:off x="4154498" y="2308932"/>
                <a:ext cx="2467397" cy="1365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0" i="0" u="none" strike="noStrike" kern="1200" cap="none" spc="0" normalizeH="0" baseline="0" noProof="0" dirty="0">
                    <a:ln>
                      <a:noFill/>
                    </a:ln>
                    <a:solidFill>
                      <a:srgbClr val="D7D7D7"/>
                    </a:solidFill>
                    <a:effectLst/>
                    <a:uLnTx/>
                    <a:uFillTx/>
                    <a:latin typeface="Calibri" panose="020F0502020204030204"/>
                    <a:ea typeface="DengXian" panose="02010600030101010101" pitchFamily="2" charset="-122"/>
                    <a:cs typeface="+mn-cs"/>
                  </a:rPr>
                  <a:t>Time</a:t>
                </a:r>
              </a:p>
            </p:txBody>
          </p:sp>
        </p:grpSp>
        <p:sp>
          <p:nvSpPr>
            <p:cNvPr id="4" name="Bue 30">
              <a:extLst>
                <a:ext uri="{FF2B5EF4-FFF2-40B4-BE49-F238E27FC236}">
                  <a16:creationId xmlns:a16="http://schemas.microsoft.com/office/drawing/2014/main" id="{FB70F95A-9CF3-241B-F428-C515F8715504}"/>
                </a:ext>
              </a:extLst>
            </p:cNvPr>
            <p:cNvSpPr/>
            <p:nvPr/>
          </p:nvSpPr>
          <p:spPr>
            <a:xfrm rot="4859621">
              <a:off x="2985957" y="-1384822"/>
              <a:ext cx="2227374" cy="5057338"/>
            </a:xfrm>
            <a:prstGeom prst="arc">
              <a:avLst>
                <a:gd name="adj1" fmla="val 16290449"/>
                <a:gd name="adj2" fmla="val 0"/>
              </a:avLst>
            </a:prstGeom>
            <a:ln w="34925">
              <a:solidFill>
                <a:srgbClr val="4CC88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5" name="矩形 1">
            <a:extLst>
              <a:ext uri="{FF2B5EF4-FFF2-40B4-BE49-F238E27FC236}">
                <a16:creationId xmlns:a16="http://schemas.microsoft.com/office/drawing/2014/main" id="{B013EF16-A065-62F4-862F-05BDEBFD3BCA}"/>
              </a:ext>
            </a:extLst>
          </p:cNvPr>
          <p:cNvSpPr/>
          <p:nvPr/>
        </p:nvSpPr>
        <p:spPr>
          <a:xfrm>
            <a:off x="1144471" y="567925"/>
            <a:ext cx="636347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rPr>
              <a:t>Accelerating Return on Investment …</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6" name="椭圆 3">
            <a:extLst>
              <a:ext uri="{FF2B5EF4-FFF2-40B4-BE49-F238E27FC236}">
                <a16:creationId xmlns:a16="http://schemas.microsoft.com/office/drawing/2014/main" id="{F372EE50-4540-6A29-F1B1-FE0A0727E31E}"/>
              </a:ext>
            </a:extLst>
          </p:cNvPr>
          <p:cNvSpPr/>
          <p:nvPr/>
        </p:nvSpPr>
        <p:spPr>
          <a:xfrm>
            <a:off x="577312" y="640393"/>
            <a:ext cx="439837" cy="439837"/>
          </a:xfrm>
          <a:prstGeom prst="ellips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7" name="椭圆 4">
            <a:extLst>
              <a:ext uri="{FF2B5EF4-FFF2-40B4-BE49-F238E27FC236}">
                <a16:creationId xmlns:a16="http://schemas.microsoft.com/office/drawing/2014/main" id="{CBC142A9-FEDC-F07C-29B0-8B1AD07C0535}"/>
              </a:ext>
            </a:extLst>
          </p:cNvPr>
          <p:cNvSpPr/>
          <p:nvPr/>
        </p:nvSpPr>
        <p:spPr>
          <a:xfrm>
            <a:off x="658334" y="721415"/>
            <a:ext cx="277792" cy="277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8" name="直接连接符 36">
            <a:extLst>
              <a:ext uri="{FF2B5EF4-FFF2-40B4-BE49-F238E27FC236}">
                <a16:creationId xmlns:a16="http://schemas.microsoft.com/office/drawing/2014/main" id="{934939FD-59B0-44B4-D23B-C8297C5EAB91}"/>
              </a:ext>
            </a:extLst>
          </p:cNvPr>
          <p:cNvCxnSpPr>
            <a:cxnSpLocks/>
          </p:cNvCxnSpPr>
          <p:nvPr/>
        </p:nvCxnSpPr>
        <p:spPr>
          <a:xfrm>
            <a:off x="1144471" y="5820087"/>
            <a:ext cx="9888487" cy="0"/>
          </a:xfrm>
          <a:prstGeom prst="lin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9" name="矩形 71">
            <a:extLst>
              <a:ext uri="{FF2B5EF4-FFF2-40B4-BE49-F238E27FC236}">
                <a16:creationId xmlns:a16="http://schemas.microsoft.com/office/drawing/2014/main" id="{92D68956-2174-0AD0-FD90-745F2EC27527}"/>
              </a:ext>
            </a:extLst>
          </p:cNvPr>
          <p:cNvSpPr/>
          <p:nvPr/>
        </p:nvSpPr>
        <p:spPr>
          <a:xfrm>
            <a:off x="1420171" y="6078075"/>
            <a:ext cx="9370143"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rPr>
              <a:t> … without compromising data accuracy</a:t>
            </a:r>
            <a:endParaRPr kumimoji="0" lang="zh-CN" altLang="en-US" sz="24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Tree>
    <p:extLst>
      <p:ext uri="{BB962C8B-B14F-4D97-AF65-F5344CB8AC3E}">
        <p14:creationId xmlns:p14="http://schemas.microsoft.com/office/powerpoint/2010/main" val="1819791181"/>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3317E4F9-30B2-0B07-BE31-57370B1B5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1C7D2852-64D5-CA8E-C8B8-506B00D355B6}"/>
              </a:ext>
            </a:extLst>
          </p:cNvPr>
          <p:cNvPicPr>
            <a:picLocks noChangeAspect="1"/>
          </p:cNvPicPr>
          <p:nvPr/>
        </p:nvPicPr>
        <p:blipFill>
          <a:blip r:embed="rId4">
            <a:clrChange>
              <a:clrFrom>
                <a:srgbClr val="343434"/>
              </a:clrFrom>
              <a:clrTo>
                <a:srgbClr val="343434">
                  <a:alpha val="0"/>
                </a:srgbClr>
              </a:clrTo>
            </a:clrChange>
            <a:extLst>
              <a:ext uri="{28A0092B-C50C-407E-A947-70E740481C1C}">
                <a14:useLocalDpi xmlns:a14="http://schemas.microsoft.com/office/drawing/2010/main" val="0"/>
              </a:ext>
            </a:extLst>
          </a:blip>
          <a:stretch>
            <a:fillRect/>
          </a:stretch>
        </p:blipFill>
        <p:spPr>
          <a:xfrm>
            <a:off x="1144471" y="1675622"/>
            <a:ext cx="6663950" cy="3626610"/>
          </a:xfrm>
          <a:prstGeom prst="rect">
            <a:avLst/>
          </a:prstGeom>
        </p:spPr>
      </p:pic>
      <p:sp>
        <p:nvSpPr>
          <p:cNvPr id="2" name="矩形 1">
            <a:extLst>
              <a:ext uri="{FF2B5EF4-FFF2-40B4-BE49-F238E27FC236}">
                <a16:creationId xmlns:a16="http://schemas.microsoft.com/office/drawing/2014/main" id="{2DE15EB6-7A98-80DC-ED44-45EC03E50991}"/>
              </a:ext>
            </a:extLst>
          </p:cNvPr>
          <p:cNvSpPr/>
          <p:nvPr/>
        </p:nvSpPr>
        <p:spPr>
          <a:xfrm>
            <a:off x="1144471" y="567925"/>
            <a:ext cx="368780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altLang="zh-CN"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rPr>
              <a:t>Take </a:t>
            </a:r>
            <a:r>
              <a:rPr kumimoji="0" lang="da-DK" altLang="zh-CN" sz="3200" b="0" i="0" u="none" strike="noStrike" kern="1200" cap="none" spc="0" normalizeH="0" baseline="0" noProof="0" dirty="0" err="1">
                <a:ln>
                  <a:noFill/>
                </a:ln>
                <a:solidFill>
                  <a:prstClr val="white"/>
                </a:solidFill>
                <a:effectLst/>
                <a:uLnTx/>
                <a:uFillTx/>
                <a:latin typeface="Calibri" panose="020F0502020204030204"/>
                <a:ea typeface="等线" panose="02010600030101010101" pitchFamily="2" charset="-122"/>
                <a:cs typeface="+mn-ea"/>
                <a:sym typeface="+mn-lt"/>
              </a:rPr>
              <a:t>Two</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3" name="椭圆 3">
            <a:extLst>
              <a:ext uri="{FF2B5EF4-FFF2-40B4-BE49-F238E27FC236}">
                <a16:creationId xmlns:a16="http://schemas.microsoft.com/office/drawing/2014/main" id="{B51F6289-9880-AA22-03E2-4197F348A2F8}"/>
              </a:ext>
            </a:extLst>
          </p:cNvPr>
          <p:cNvSpPr/>
          <p:nvPr/>
        </p:nvSpPr>
        <p:spPr>
          <a:xfrm>
            <a:off x="577312" y="640393"/>
            <a:ext cx="439837" cy="439837"/>
          </a:xfrm>
          <a:prstGeom prst="ellips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6" name="椭圆 4">
            <a:extLst>
              <a:ext uri="{FF2B5EF4-FFF2-40B4-BE49-F238E27FC236}">
                <a16:creationId xmlns:a16="http://schemas.microsoft.com/office/drawing/2014/main" id="{C09052C9-174D-ACC9-4488-F7182120E9E6}"/>
              </a:ext>
            </a:extLst>
          </p:cNvPr>
          <p:cNvSpPr/>
          <p:nvPr/>
        </p:nvSpPr>
        <p:spPr>
          <a:xfrm>
            <a:off x="658334" y="721415"/>
            <a:ext cx="277792" cy="277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8" name="直接连接符 36">
            <a:extLst>
              <a:ext uri="{FF2B5EF4-FFF2-40B4-BE49-F238E27FC236}">
                <a16:creationId xmlns:a16="http://schemas.microsoft.com/office/drawing/2014/main" id="{5DBF8E02-0F2F-8444-C84E-271A4572724D}"/>
              </a:ext>
            </a:extLst>
          </p:cNvPr>
          <p:cNvCxnSpPr>
            <a:cxnSpLocks/>
          </p:cNvCxnSpPr>
          <p:nvPr/>
        </p:nvCxnSpPr>
        <p:spPr>
          <a:xfrm>
            <a:off x="1144471" y="5820087"/>
            <a:ext cx="9888487" cy="0"/>
          </a:xfrm>
          <a:prstGeom prst="lin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CA11080B-697D-1611-1141-18A74CB0F3C8}"/>
              </a:ext>
            </a:extLst>
          </p:cNvPr>
          <p:cNvSpPr txBox="1"/>
          <p:nvPr/>
        </p:nvSpPr>
        <p:spPr>
          <a:xfrm>
            <a:off x="3040713" y="6107110"/>
            <a:ext cx="6385919"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“Free information from the container it came in”</a:t>
            </a:r>
          </a:p>
        </p:txBody>
      </p:sp>
      <p:sp>
        <p:nvSpPr>
          <p:cNvPr id="18" name="Tekstfelt 38">
            <a:extLst>
              <a:ext uri="{FF2B5EF4-FFF2-40B4-BE49-F238E27FC236}">
                <a16:creationId xmlns:a16="http://schemas.microsoft.com/office/drawing/2014/main" id="{43509368-0F04-6FB7-3908-B31FA6EB2E86}"/>
              </a:ext>
            </a:extLst>
          </p:cNvPr>
          <p:cNvSpPr txBox="1"/>
          <p:nvPr/>
        </p:nvSpPr>
        <p:spPr>
          <a:xfrm>
            <a:off x="7852756" y="1458817"/>
            <a:ext cx="1888915" cy="129266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lumMod val="95000"/>
                  </a:prstClr>
                </a:solidFill>
                <a:effectLst/>
                <a:uLnTx/>
                <a:uFillTx/>
                <a:latin typeface="Calibri" panose="020F0502020204030204"/>
                <a:ea typeface="DengXian" panose="02010600030101010101" pitchFamily="2" charset="-122"/>
                <a:cs typeface="+mn-cs"/>
              </a:rPr>
              <a:t>Metadata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Calibri" panose="020F0502020204030204"/>
                <a:ea typeface="DengXian" panose="02010600030101010101" pitchFamily="2" charset="-122"/>
                <a:cs typeface="+mn-cs"/>
              </a:rPr>
              <a:t>Segment: Person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lumMod val="95000"/>
                  </a:prstClr>
                </a:solidFill>
                <a:effectLst/>
                <a:uLnTx/>
                <a:uFillTx/>
                <a:latin typeface="Calibri" panose="020F0502020204030204"/>
                <a:ea typeface="DengXian" panose="02010600030101010101" pitchFamily="2" charset="-122"/>
                <a:cs typeface="+mn-cs"/>
              </a:rPr>
              <a:t>DocumentID</a:t>
            </a:r>
            <a:r>
              <a:rPr kumimoji="0" lang="en-US" sz="1200" b="0" i="0" u="none" strike="noStrike" kern="1200" cap="none" spc="0" normalizeH="0" baseline="0" noProof="0" dirty="0">
                <a:ln>
                  <a:noFill/>
                </a:ln>
                <a:solidFill>
                  <a:prstClr val="white">
                    <a:lumMod val="95000"/>
                  </a:prstClr>
                </a:solidFill>
                <a:effectLst/>
                <a:uLnTx/>
                <a:uFillTx/>
                <a:latin typeface="Calibri" panose="020F0502020204030204"/>
                <a:ea typeface="DengXian" panose="02010600030101010101" pitchFamily="2" charset="-122"/>
                <a:cs typeface="+mn-cs"/>
              </a:rPr>
              <a:t> 123456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Calibri" panose="020F0502020204030204"/>
                <a:ea typeface="DengXian" panose="02010600030101010101" pitchFamily="2" charset="-122"/>
                <a:cs typeface="+mn-cs"/>
              </a:rPr>
              <a:t>Type: </a:t>
            </a:r>
            <a:r>
              <a:rPr kumimoji="0" lang="en-US" sz="1200" b="0" i="0" u="none" strike="noStrike" kern="1200" cap="none" spc="0" normalizeH="0" baseline="0" noProof="0" dirty="0" err="1">
                <a:ln>
                  <a:noFill/>
                </a:ln>
                <a:solidFill>
                  <a:prstClr val="white">
                    <a:lumMod val="95000"/>
                  </a:prstClr>
                </a:solidFill>
                <a:effectLst/>
                <a:uLnTx/>
                <a:uFillTx/>
                <a:latin typeface="Calibri" panose="020F0502020204030204"/>
                <a:ea typeface="DengXian" panose="02010600030101010101" pitchFamily="2" charset="-122"/>
                <a:cs typeface="+mn-cs"/>
              </a:rPr>
              <a:t>DeathCertificat</a:t>
            </a:r>
            <a:endParaRPr kumimoji="0" lang="en-US" sz="1200" b="0" i="0" u="none" strike="noStrike" kern="1200" cap="none" spc="0" normalizeH="0" baseline="0" noProof="0" dirty="0">
              <a:ln>
                <a:noFill/>
              </a:ln>
              <a:solidFill>
                <a:prstClr val="white">
                  <a:lumMod val="95000"/>
                </a:prstClr>
              </a:solidFill>
              <a:effectLst/>
              <a:uLnTx/>
              <a:uFillTx/>
              <a:latin typeface="Calibri" panose="020F0502020204030204"/>
              <a:ea typeface="DengXia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Calibri" panose="020F0502020204030204"/>
                <a:ea typeface="DengXian" panose="02010600030101010101" pitchFamily="2" charset="-122"/>
                <a:cs typeface="+mn-cs"/>
              </a:rPr>
              <a:t>Coordinates:  X,Y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95000"/>
                  </a:prstClr>
                </a:solidFill>
                <a:effectLst/>
                <a:uLnTx/>
                <a:uFillTx/>
                <a:latin typeface="Calibri" panose="020F0502020204030204"/>
                <a:ea typeface="DengXian" panose="02010600030101010101" pitchFamily="2" charset="-122"/>
                <a:cs typeface="+mn-cs"/>
              </a:rPr>
              <a:t>Value: Henrik Peter Hansen</a:t>
            </a:r>
            <a:endParaRPr kumimoji="0" lang="da-DK" sz="1200" b="0" i="0" u="none" strike="noStrike" kern="1200" cap="none" spc="0" normalizeH="0" baseline="0" noProof="0" dirty="0">
              <a:ln>
                <a:noFill/>
              </a:ln>
              <a:solidFill>
                <a:prstClr val="white">
                  <a:lumMod val="95000"/>
                </a:prstClr>
              </a:solidFill>
              <a:effectLst/>
              <a:uLnTx/>
              <a:uFillTx/>
              <a:latin typeface="Calibri" panose="020F0502020204030204"/>
              <a:ea typeface="DengXian" panose="02010600030101010101" pitchFamily="2" charset="-122"/>
              <a:cs typeface="+mn-cs"/>
            </a:endParaRPr>
          </a:p>
        </p:txBody>
      </p:sp>
      <p:sp>
        <p:nvSpPr>
          <p:cNvPr id="19" name="Left Brace 18">
            <a:extLst>
              <a:ext uri="{FF2B5EF4-FFF2-40B4-BE49-F238E27FC236}">
                <a16:creationId xmlns:a16="http://schemas.microsoft.com/office/drawing/2014/main" id="{07475CE5-93E6-93EA-48D6-690675D663FF}"/>
              </a:ext>
            </a:extLst>
          </p:cNvPr>
          <p:cNvSpPr/>
          <p:nvPr/>
        </p:nvSpPr>
        <p:spPr>
          <a:xfrm>
            <a:off x="7769628" y="1555767"/>
            <a:ext cx="83128" cy="1098763"/>
          </a:xfrm>
          <a:prstGeom prst="leftBrace">
            <a:avLst>
              <a:gd name="adj1" fmla="val 8333"/>
              <a:gd name="adj2" fmla="val 42435"/>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636038"/>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3317E4F9-30B2-0B07-BE31-57370B1B5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2DE15EB6-7A98-80DC-ED44-45EC03E50991}"/>
              </a:ext>
            </a:extLst>
          </p:cNvPr>
          <p:cNvSpPr/>
          <p:nvPr/>
        </p:nvSpPr>
        <p:spPr>
          <a:xfrm>
            <a:off x="1144471" y="567925"/>
            <a:ext cx="3687804" cy="584775"/>
          </a:xfrm>
          <a:prstGeom prst="rect">
            <a:avLst/>
          </a:prstGeom>
        </p:spPr>
        <p:txBody>
          <a:bodyPr wrap="square">
            <a:spAutoFit/>
          </a:bodyPr>
          <a:lstStyle/>
          <a:p>
            <a:r>
              <a:rPr lang="da-DK" altLang="zh-CN" sz="3200" dirty="0">
                <a:solidFill>
                  <a:schemeClr val="bg1"/>
                </a:solidFill>
                <a:cs typeface="+mn-ea"/>
                <a:sym typeface="+mn-lt"/>
              </a:rPr>
              <a:t>Take </a:t>
            </a:r>
            <a:r>
              <a:rPr lang="da-DK" altLang="zh-CN" sz="3200" dirty="0" err="1">
                <a:solidFill>
                  <a:schemeClr val="bg1"/>
                </a:solidFill>
                <a:cs typeface="+mn-ea"/>
                <a:sym typeface="+mn-lt"/>
              </a:rPr>
              <a:t>Two</a:t>
            </a:r>
            <a:r>
              <a:rPr lang="da-DK" altLang="zh-CN" sz="3200" dirty="0">
                <a:solidFill>
                  <a:schemeClr val="bg1"/>
                </a:solidFill>
                <a:cs typeface="+mn-ea"/>
                <a:sym typeface="+mn-lt"/>
              </a:rPr>
              <a:t> - </a:t>
            </a:r>
            <a:r>
              <a:rPr lang="da-DK" altLang="zh-CN" sz="3200" dirty="0" err="1">
                <a:solidFill>
                  <a:schemeClr val="bg1"/>
                </a:solidFill>
                <a:cs typeface="+mn-ea"/>
                <a:sym typeface="+mn-lt"/>
              </a:rPr>
              <a:t>Frontend</a:t>
            </a:r>
            <a:endParaRPr lang="zh-CN" altLang="en-US" sz="3200" dirty="0">
              <a:solidFill>
                <a:schemeClr val="bg1"/>
              </a:solidFill>
              <a:cs typeface="+mn-ea"/>
              <a:sym typeface="+mn-lt"/>
            </a:endParaRPr>
          </a:p>
        </p:txBody>
      </p:sp>
      <p:sp>
        <p:nvSpPr>
          <p:cNvPr id="3" name="椭圆 3">
            <a:extLst>
              <a:ext uri="{FF2B5EF4-FFF2-40B4-BE49-F238E27FC236}">
                <a16:creationId xmlns:a16="http://schemas.microsoft.com/office/drawing/2014/main" id="{B51F6289-9880-AA22-03E2-4197F348A2F8}"/>
              </a:ext>
            </a:extLst>
          </p:cNvPr>
          <p:cNvSpPr/>
          <p:nvPr/>
        </p:nvSpPr>
        <p:spPr>
          <a:xfrm>
            <a:off x="577312" y="640393"/>
            <a:ext cx="439837" cy="439837"/>
          </a:xfrm>
          <a:prstGeom prst="ellips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6" name="椭圆 4">
            <a:extLst>
              <a:ext uri="{FF2B5EF4-FFF2-40B4-BE49-F238E27FC236}">
                <a16:creationId xmlns:a16="http://schemas.microsoft.com/office/drawing/2014/main" id="{C09052C9-174D-ACC9-4488-F7182120E9E6}"/>
              </a:ext>
            </a:extLst>
          </p:cNvPr>
          <p:cNvSpPr/>
          <p:nvPr/>
        </p:nvSpPr>
        <p:spPr>
          <a:xfrm>
            <a:off x="658334" y="721415"/>
            <a:ext cx="277792" cy="277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8" name="直接连接符 36">
            <a:extLst>
              <a:ext uri="{FF2B5EF4-FFF2-40B4-BE49-F238E27FC236}">
                <a16:creationId xmlns:a16="http://schemas.microsoft.com/office/drawing/2014/main" id="{5DBF8E02-0F2F-8444-C84E-271A4572724D}"/>
              </a:ext>
            </a:extLst>
          </p:cNvPr>
          <p:cNvCxnSpPr>
            <a:cxnSpLocks/>
          </p:cNvCxnSpPr>
          <p:nvPr/>
        </p:nvCxnSpPr>
        <p:spPr>
          <a:xfrm>
            <a:off x="1144471" y="5820087"/>
            <a:ext cx="9888487" cy="0"/>
          </a:xfrm>
          <a:prstGeom prst="lin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cxnSp>
      <p:sp>
        <p:nvSpPr>
          <p:cNvPr id="10" name="TextBox 9">
            <a:extLst>
              <a:ext uri="{FF2B5EF4-FFF2-40B4-BE49-F238E27FC236}">
                <a16:creationId xmlns:a16="http://schemas.microsoft.com/office/drawing/2014/main" id="{CA11080B-697D-1611-1141-18A74CB0F3C8}"/>
              </a:ext>
            </a:extLst>
          </p:cNvPr>
          <p:cNvSpPr txBox="1"/>
          <p:nvPr/>
        </p:nvSpPr>
        <p:spPr>
          <a:xfrm>
            <a:off x="1" y="6107110"/>
            <a:ext cx="12192000" cy="461665"/>
          </a:xfrm>
          <a:prstGeom prst="rect">
            <a:avLst/>
          </a:prstGeom>
          <a:noFill/>
        </p:spPr>
        <p:txBody>
          <a:bodyPr wrap="square">
            <a:spAutoFit/>
          </a:bodyPr>
          <a:lstStyle/>
          <a:p>
            <a:pPr algn="ctr"/>
            <a:r>
              <a:rPr lang="en-US" sz="2400" dirty="0">
                <a:solidFill>
                  <a:schemeClr val="bg1"/>
                </a:solidFill>
              </a:rPr>
              <a:t>Microtasks!</a:t>
            </a:r>
          </a:p>
        </p:txBody>
      </p:sp>
      <p:pic>
        <p:nvPicPr>
          <p:cNvPr id="9" name="Billede 18">
            <a:extLst>
              <a:ext uri="{FF2B5EF4-FFF2-40B4-BE49-F238E27FC236}">
                <a16:creationId xmlns:a16="http://schemas.microsoft.com/office/drawing/2014/main" id="{7AC4536C-1B70-37E0-83F2-A5E966BD8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4471" y="1519710"/>
            <a:ext cx="5676649" cy="3942117"/>
          </a:xfrm>
          <a:prstGeom prst="rect">
            <a:avLst/>
          </a:prstGeom>
          <a:effectLst>
            <a:outerShdw blurRad="50800" dist="38100" dir="2700000" algn="tl" rotWithShape="0">
              <a:prstClr val="black">
                <a:alpha val="40000"/>
              </a:prstClr>
            </a:outerShdw>
          </a:effectLst>
        </p:spPr>
      </p:pic>
      <p:sp>
        <p:nvSpPr>
          <p:cNvPr id="11" name="Tekstfelt 19">
            <a:extLst>
              <a:ext uri="{FF2B5EF4-FFF2-40B4-BE49-F238E27FC236}">
                <a16:creationId xmlns:a16="http://schemas.microsoft.com/office/drawing/2014/main" id="{92789306-09D1-9278-BF03-339C2379342E}"/>
              </a:ext>
            </a:extLst>
          </p:cNvPr>
          <p:cNvSpPr txBox="1"/>
          <p:nvPr/>
        </p:nvSpPr>
        <p:spPr>
          <a:xfrm>
            <a:off x="7245895" y="3996245"/>
            <a:ext cx="2868027" cy="1477328"/>
          </a:xfrm>
          <a:prstGeom prst="rect">
            <a:avLst/>
          </a:prstGeom>
          <a:noFill/>
        </p:spPr>
        <p:txBody>
          <a:bodyPr wrap="square" rtlCol="0">
            <a:spAutoFit/>
          </a:bodyPr>
          <a:lstStyle/>
          <a:p>
            <a:r>
              <a:rPr lang="en-US" dirty="0">
                <a:solidFill>
                  <a:srgbClr val="2491A5"/>
                </a:solidFill>
                <a:latin typeface="DengXian" panose="02010600030101010101" pitchFamily="2" charset="-122"/>
                <a:ea typeface="DengXian" panose="02010600030101010101" pitchFamily="2" charset="-122"/>
              </a:rPr>
              <a:t>S</a:t>
            </a:r>
            <a:r>
              <a:rPr lang="en-US" dirty="0">
                <a:solidFill>
                  <a:srgbClr val="D7D7D7"/>
                </a:solidFill>
                <a:latin typeface="DengXian" panose="02010600030101010101" pitchFamily="2" charset="-122"/>
                <a:ea typeface="DengXian" panose="02010600030101010101" pitchFamily="2" charset="-122"/>
              </a:rPr>
              <a:t>pecific</a:t>
            </a:r>
          </a:p>
          <a:p>
            <a:r>
              <a:rPr lang="en-US" dirty="0">
                <a:solidFill>
                  <a:srgbClr val="2491A5"/>
                </a:solidFill>
                <a:latin typeface="DengXian" panose="02010600030101010101" pitchFamily="2" charset="-122"/>
                <a:ea typeface="DengXian" panose="02010600030101010101" pitchFamily="2" charset="-122"/>
              </a:rPr>
              <a:t>M</a:t>
            </a:r>
            <a:r>
              <a:rPr lang="en-US" dirty="0">
                <a:solidFill>
                  <a:srgbClr val="D7D7D7"/>
                </a:solidFill>
                <a:latin typeface="DengXian" panose="02010600030101010101" pitchFamily="2" charset="-122"/>
                <a:ea typeface="DengXian" panose="02010600030101010101" pitchFamily="2" charset="-122"/>
              </a:rPr>
              <a:t>easurable</a:t>
            </a:r>
          </a:p>
          <a:p>
            <a:r>
              <a:rPr lang="en-US" dirty="0">
                <a:solidFill>
                  <a:srgbClr val="2491A5"/>
                </a:solidFill>
                <a:latin typeface="DengXian" panose="02010600030101010101" pitchFamily="2" charset="-122"/>
                <a:ea typeface="DengXian" panose="02010600030101010101" pitchFamily="2" charset="-122"/>
              </a:rPr>
              <a:t>A</a:t>
            </a:r>
            <a:r>
              <a:rPr lang="en-US" dirty="0">
                <a:solidFill>
                  <a:srgbClr val="D7D7D7"/>
                </a:solidFill>
                <a:latin typeface="DengXian" panose="02010600030101010101" pitchFamily="2" charset="-122"/>
                <a:ea typeface="DengXian" panose="02010600030101010101" pitchFamily="2" charset="-122"/>
              </a:rPr>
              <a:t>chievable</a:t>
            </a:r>
          </a:p>
          <a:p>
            <a:r>
              <a:rPr lang="en-US" dirty="0">
                <a:solidFill>
                  <a:srgbClr val="2491A5"/>
                </a:solidFill>
                <a:latin typeface="DengXian" panose="02010600030101010101" pitchFamily="2" charset="-122"/>
                <a:ea typeface="DengXian" panose="02010600030101010101" pitchFamily="2" charset="-122"/>
              </a:rPr>
              <a:t>R</a:t>
            </a:r>
            <a:r>
              <a:rPr lang="en-US" dirty="0">
                <a:solidFill>
                  <a:srgbClr val="D7D7D7"/>
                </a:solidFill>
                <a:latin typeface="DengXian" panose="02010600030101010101" pitchFamily="2" charset="-122"/>
                <a:ea typeface="DengXian" panose="02010600030101010101" pitchFamily="2" charset="-122"/>
              </a:rPr>
              <a:t>ealistic</a:t>
            </a:r>
          </a:p>
          <a:p>
            <a:r>
              <a:rPr lang="en-US" dirty="0">
                <a:solidFill>
                  <a:srgbClr val="2491A5"/>
                </a:solidFill>
                <a:latin typeface="DengXian" panose="02010600030101010101" pitchFamily="2" charset="-122"/>
                <a:ea typeface="DengXian" panose="02010600030101010101" pitchFamily="2" charset="-122"/>
              </a:rPr>
              <a:t>T</a:t>
            </a:r>
            <a:r>
              <a:rPr lang="en-US" dirty="0">
                <a:solidFill>
                  <a:srgbClr val="D7D7D7"/>
                </a:solidFill>
                <a:latin typeface="DengXian" panose="02010600030101010101" pitchFamily="2" charset="-122"/>
                <a:ea typeface="DengXian" panose="02010600030101010101" pitchFamily="2" charset="-122"/>
              </a:rPr>
              <a:t>imebound</a:t>
            </a:r>
          </a:p>
        </p:txBody>
      </p:sp>
      <p:pic>
        <p:nvPicPr>
          <p:cNvPr id="12" name="Billede 4">
            <a:extLst>
              <a:ext uri="{FF2B5EF4-FFF2-40B4-BE49-F238E27FC236}">
                <a16:creationId xmlns:a16="http://schemas.microsoft.com/office/drawing/2014/main" id="{F8D2DE9E-9F32-02BA-7AF2-3FEA18B1BE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5895" y="1603614"/>
            <a:ext cx="2372551" cy="1797757"/>
          </a:xfrm>
          <a:prstGeom prst="rect">
            <a:avLst/>
          </a:prstGeom>
        </p:spPr>
      </p:pic>
      <p:pic>
        <p:nvPicPr>
          <p:cNvPr id="13" name="Grafik 6" descr="Pil: Kurve med uret">
            <a:extLst>
              <a:ext uri="{FF2B5EF4-FFF2-40B4-BE49-F238E27FC236}">
                <a16:creationId xmlns:a16="http://schemas.microsoft.com/office/drawing/2014/main" id="{A759F40C-E661-AEF9-D10F-34D13CE910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226250">
            <a:off x="6140542" y="2239424"/>
            <a:ext cx="914400" cy="1172260"/>
          </a:xfrm>
          <a:prstGeom prst="rect">
            <a:avLst/>
          </a:prstGeom>
        </p:spPr>
      </p:pic>
    </p:spTree>
    <p:extLst>
      <p:ext uri="{BB962C8B-B14F-4D97-AF65-F5344CB8AC3E}">
        <p14:creationId xmlns:p14="http://schemas.microsoft.com/office/powerpoint/2010/main" val="1096809303"/>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D011E134-8B78-027B-677C-BA4A8FBF9C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314"/>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kstfelt 4">
            <a:extLst>
              <a:ext uri="{FF2B5EF4-FFF2-40B4-BE49-F238E27FC236}">
                <a16:creationId xmlns:a16="http://schemas.microsoft.com/office/drawing/2014/main" id="{4CC60F95-CADD-4923-338F-847B3FCD1EFC}"/>
              </a:ext>
            </a:extLst>
          </p:cNvPr>
          <p:cNvSpPr txBox="1"/>
          <p:nvPr/>
        </p:nvSpPr>
        <p:spPr>
          <a:xfrm>
            <a:off x="1017149" y="4969962"/>
            <a:ext cx="9773165"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DengXian" panose="02010600030101010101" pitchFamily="2" charset="-122"/>
                <a:cs typeface="+mn-cs"/>
              </a:rPr>
              <a:t>“A process by which a large group of individuals collaborate with machines to gather and share their knowledge, data and skills for the purpose of solving societal issues.”</a:t>
            </a:r>
            <a:endParaRPr kumimoji="0" lang="da-DK" sz="2000" b="0" i="0" u="none" strike="noStrike" kern="1200" cap="none" spc="0" normalizeH="0" baseline="0" noProof="0" dirty="0">
              <a:ln>
                <a:noFill/>
              </a:ln>
              <a:solidFill>
                <a:prstClr val="white"/>
              </a:solidFill>
              <a:effectLst/>
              <a:uLnTx/>
              <a:uFillTx/>
              <a:latin typeface="Calibri Light" panose="020F0302020204030204"/>
              <a:ea typeface="DengXian" panose="02010600030101010101" pitchFamily="2" charset="-122"/>
              <a:cs typeface="+mn-cs"/>
            </a:endParaRPr>
          </a:p>
        </p:txBody>
      </p:sp>
      <p:sp>
        <p:nvSpPr>
          <p:cNvPr id="10" name="矩形 1">
            <a:extLst>
              <a:ext uri="{FF2B5EF4-FFF2-40B4-BE49-F238E27FC236}">
                <a16:creationId xmlns:a16="http://schemas.microsoft.com/office/drawing/2014/main" id="{80ACB86F-E562-8E96-6C58-5A2C81022A75}"/>
              </a:ext>
            </a:extLst>
          </p:cNvPr>
          <p:cNvSpPr/>
          <p:nvPr/>
        </p:nvSpPr>
        <p:spPr>
          <a:xfrm>
            <a:off x="1144471" y="567925"/>
            <a:ext cx="5354158" cy="107721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rPr>
              <a:t>Human-Computer-Interaction: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rPr>
              <a:t>Collective Intelligence</a:t>
            </a:r>
            <a:endParaRPr kumimoji="0" lang="zh-CN" altLang="en-US" sz="32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1" name="椭圆 3">
            <a:extLst>
              <a:ext uri="{FF2B5EF4-FFF2-40B4-BE49-F238E27FC236}">
                <a16:creationId xmlns:a16="http://schemas.microsoft.com/office/drawing/2014/main" id="{6456D5C6-987B-89A1-09B9-1BBD5CABB515}"/>
              </a:ext>
            </a:extLst>
          </p:cNvPr>
          <p:cNvSpPr/>
          <p:nvPr/>
        </p:nvSpPr>
        <p:spPr>
          <a:xfrm>
            <a:off x="577312" y="640393"/>
            <a:ext cx="439837" cy="439837"/>
          </a:xfrm>
          <a:prstGeom prst="ellips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sp>
        <p:nvSpPr>
          <p:cNvPr id="12" name="椭圆 4">
            <a:extLst>
              <a:ext uri="{FF2B5EF4-FFF2-40B4-BE49-F238E27FC236}">
                <a16:creationId xmlns:a16="http://schemas.microsoft.com/office/drawing/2014/main" id="{727021A6-2890-7DF0-3150-C494325CBBB5}"/>
              </a:ext>
            </a:extLst>
          </p:cNvPr>
          <p:cNvSpPr/>
          <p:nvPr/>
        </p:nvSpPr>
        <p:spPr>
          <a:xfrm>
            <a:off x="658334" y="721415"/>
            <a:ext cx="277792" cy="2777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ea"/>
              <a:sym typeface="+mn-lt"/>
            </a:endParaRPr>
          </a:p>
        </p:txBody>
      </p:sp>
      <p:cxnSp>
        <p:nvCxnSpPr>
          <p:cNvPr id="17" name="直接连接符 36">
            <a:extLst>
              <a:ext uri="{FF2B5EF4-FFF2-40B4-BE49-F238E27FC236}">
                <a16:creationId xmlns:a16="http://schemas.microsoft.com/office/drawing/2014/main" id="{5F855BEF-2A77-71F6-F263-95AEBB0A5394}"/>
              </a:ext>
            </a:extLst>
          </p:cNvPr>
          <p:cNvCxnSpPr>
            <a:cxnSpLocks/>
          </p:cNvCxnSpPr>
          <p:nvPr/>
        </p:nvCxnSpPr>
        <p:spPr>
          <a:xfrm>
            <a:off x="1144471" y="5820087"/>
            <a:ext cx="9645843" cy="0"/>
          </a:xfrm>
          <a:prstGeom prst="line">
            <a:avLst/>
          </a:prstGeom>
          <a:noFill/>
          <a:ln>
            <a:solidFill>
              <a:schemeClr val="bg1"/>
            </a:solidFill>
          </a:ln>
          <a:effectLst>
            <a:glow rad="139700">
              <a:schemeClr val="accent1">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cxnSp>
      <p:pic>
        <p:nvPicPr>
          <p:cNvPr id="2" name="Billede 1">
            <a:extLst>
              <a:ext uri="{FF2B5EF4-FFF2-40B4-BE49-F238E27FC236}">
                <a16:creationId xmlns:a16="http://schemas.microsoft.com/office/drawing/2014/main" id="{64AEA602-A815-B9E7-0541-9F4FE6FB45D5}"/>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3918974" y="1978083"/>
            <a:ext cx="2760776" cy="2658939"/>
          </a:xfrm>
          <a:prstGeom prst="rect">
            <a:avLst/>
          </a:prstGeom>
        </p:spPr>
      </p:pic>
      <p:sp>
        <p:nvSpPr>
          <p:cNvPr id="6" name="Callout: Line 5">
            <a:extLst>
              <a:ext uri="{FF2B5EF4-FFF2-40B4-BE49-F238E27FC236}">
                <a16:creationId xmlns:a16="http://schemas.microsoft.com/office/drawing/2014/main" id="{8852E683-3AB1-4664-E7EE-1AE2484F93D3}"/>
              </a:ext>
            </a:extLst>
          </p:cNvPr>
          <p:cNvSpPr/>
          <p:nvPr/>
        </p:nvSpPr>
        <p:spPr>
          <a:xfrm>
            <a:off x="870064" y="3491345"/>
            <a:ext cx="2249979" cy="612648"/>
          </a:xfrm>
          <a:prstGeom prst="borderCallout1">
            <a:avLst>
              <a:gd name="adj1" fmla="val 101970"/>
              <a:gd name="adj2" fmla="val 51667"/>
              <a:gd name="adj3" fmla="val 327787"/>
              <a:gd name="adj4" fmla="val 32228"/>
            </a:avLst>
          </a:prstGeom>
          <a:noFill/>
          <a:ln>
            <a:solidFill>
              <a:srgbClr val="0C75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individual</a:t>
            </a:r>
          </a:p>
        </p:txBody>
      </p:sp>
      <p:sp>
        <p:nvSpPr>
          <p:cNvPr id="7" name="Callout: Line 6">
            <a:extLst>
              <a:ext uri="{FF2B5EF4-FFF2-40B4-BE49-F238E27FC236}">
                <a16:creationId xmlns:a16="http://schemas.microsoft.com/office/drawing/2014/main" id="{A43576A2-9303-DD57-8421-E880C6BF98A0}"/>
              </a:ext>
            </a:extLst>
          </p:cNvPr>
          <p:cNvSpPr/>
          <p:nvPr/>
        </p:nvSpPr>
        <p:spPr>
          <a:xfrm>
            <a:off x="7478682" y="3264518"/>
            <a:ext cx="3616038" cy="612648"/>
          </a:xfrm>
          <a:prstGeom prst="borderCallout1">
            <a:avLst>
              <a:gd name="adj1" fmla="val 101970"/>
              <a:gd name="adj2" fmla="val 51667"/>
              <a:gd name="adj3" fmla="val 299745"/>
              <a:gd name="adj4" fmla="val -15063"/>
            </a:avLst>
          </a:prstGeom>
          <a:noFill/>
          <a:ln>
            <a:solidFill>
              <a:srgbClr val="0C75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and perpetual learn from each other</a:t>
            </a:r>
          </a:p>
        </p:txBody>
      </p:sp>
    </p:spTree>
    <p:extLst>
      <p:ext uri="{BB962C8B-B14F-4D97-AF65-F5344CB8AC3E}">
        <p14:creationId xmlns:p14="http://schemas.microsoft.com/office/powerpoint/2010/main" val="841499334"/>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49519CE-D148-1668-B1D5-32F449395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5" y="0"/>
            <a:ext cx="12213499" cy="686684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18A87BA7-F124-4985-9786-927976046617}"/>
              </a:ext>
            </a:extLst>
          </p:cNvPr>
          <p:cNvSpPr/>
          <p:nvPr/>
        </p:nvSpPr>
        <p:spPr>
          <a:xfrm>
            <a:off x="96979" y="265272"/>
            <a:ext cx="11161877" cy="830997"/>
          </a:xfrm>
          <a:prstGeom prst="rect">
            <a:avLst/>
          </a:prstGeom>
        </p:spPr>
        <p:txBody>
          <a:bodyPr wrap="square">
            <a:spAutoFit/>
          </a:bodyPr>
          <a:lstStyle/>
          <a:p>
            <a:pPr algn="ctr"/>
            <a:r>
              <a:rPr lang="en-US" sz="4800" dirty="0">
                <a:solidFill>
                  <a:schemeClr val="bg1"/>
                </a:solidFill>
                <a:effectLst/>
                <a:latin typeface="Calibri" panose="020F0502020204030204" pitchFamily="34" charset="0"/>
              </a:rPr>
              <a:t>Thank You </a:t>
            </a:r>
          </a:p>
        </p:txBody>
      </p:sp>
      <p:sp>
        <p:nvSpPr>
          <p:cNvPr id="7" name="Tekstfelt 1">
            <a:extLst>
              <a:ext uri="{FF2B5EF4-FFF2-40B4-BE49-F238E27FC236}">
                <a16:creationId xmlns:a16="http://schemas.microsoft.com/office/drawing/2014/main" id="{B1E6C716-E328-70A6-D9AE-6816F322E5F9}"/>
              </a:ext>
            </a:extLst>
          </p:cNvPr>
          <p:cNvSpPr txBox="1"/>
          <p:nvPr/>
        </p:nvSpPr>
        <p:spPr>
          <a:xfrm>
            <a:off x="421924" y="1268062"/>
            <a:ext cx="7808933" cy="5078313"/>
          </a:xfrm>
          <a:prstGeom prst="rect">
            <a:avLst/>
          </a:prstGeom>
          <a:noFill/>
        </p:spPr>
        <p:txBody>
          <a:bodyPr wrap="none" rtlCol="0">
            <a:spAutoFit/>
          </a:bodyPr>
          <a:lstStyle/>
          <a:p>
            <a:r>
              <a:rPr lang="en-US" sz="1400" b="1" dirty="0">
                <a:solidFill>
                  <a:schemeClr val="bg2"/>
                </a:solidFill>
              </a:rPr>
              <a:t>Søren B. </a:t>
            </a:r>
            <a:r>
              <a:rPr lang="en-US" sz="1400" b="1" dirty="0">
                <a:solidFill>
                  <a:srgbClr val="2491A5"/>
                </a:solidFill>
              </a:rPr>
              <a:t>Christensen</a:t>
            </a:r>
            <a:r>
              <a:rPr lang="en-US" sz="1400" dirty="0">
                <a:solidFill>
                  <a:schemeClr val="bg2"/>
                </a:solidFill>
              </a:rPr>
              <a:t>, Municipality Archivist, Ph.D.</a:t>
            </a:r>
          </a:p>
          <a:p>
            <a:r>
              <a:rPr lang="en-US" sz="1400" dirty="0">
                <a:solidFill>
                  <a:schemeClr val="bg2"/>
                </a:solidFill>
              </a:rPr>
              <a:t>Aarhus City Archives </a:t>
            </a:r>
          </a:p>
          <a:p>
            <a:r>
              <a:rPr lang="en-US" sz="1400" dirty="0">
                <a:solidFill>
                  <a:schemeClr val="bg2"/>
                </a:solidFill>
              </a:rPr>
              <a:t>Associate Professor</a:t>
            </a:r>
          </a:p>
          <a:p>
            <a:r>
              <a:rPr lang="en-US" sz="1400" dirty="0">
                <a:solidFill>
                  <a:schemeClr val="bg2"/>
                </a:solidFill>
              </a:rPr>
              <a:t>Aarhus University</a:t>
            </a:r>
          </a:p>
          <a:p>
            <a:endParaRPr lang="en-US" sz="1400" dirty="0">
              <a:solidFill>
                <a:schemeClr val="bg2"/>
              </a:solidFill>
            </a:endParaRPr>
          </a:p>
          <a:p>
            <a:r>
              <a:rPr lang="en-US" sz="1400" b="1" dirty="0">
                <a:solidFill>
                  <a:schemeClr val="bg2"/>
                </a:solidFill>
              </a:rPr>
              <a:t>Christian Møller </a:t>
            </a:r>
            <a:r>
              <a:rPr lang="en-US" sz="1400" b="1" dirty="0">
                <a:solidFill>
                  <a:srgbClr val="2491A5"/>
                </a:solidFill>
              </a:rPr>
              <a:t>Dahl</a:t>
            </a:r>
            <a:r>
              <a:rPr lang="en-US" sz="1400" dirty="0">
                <a:solidFill>
                  <a:schemeClr val="bg2"/>
                </a:solidFill>
              </a:rPr>
              <a:t>, </a:t>
            </a:r>
            <a:r>
              <a:rPr lang="en-US" sz="1400" b="0" i="0" dirty="0">
                <a:solidFill>
                  <a:schemeClr val="bg2"/>
                </a:solidFill>
                <a:effectLst/>
              </a:rPr>
              <a:t>Professor of Economics</a:t>
            </a:r>
          </a:p>
          <a:p>
            <a:r>
              <a:rPr lang="en-US" sz="1400" b="0" i="0" dirty="0">
                <a:solidFill>
                  <a:schemeClr val="bg2"/>
                </a:solidFill>
                <a:effectLst/>
              </a:rPr>
              <a:t>University of Southern Denmark</a:t>
            </a:r>
          </a:p>
          <a:p>
            <a:r>
              <a:rPr lang="en-US" sz="1400" b="0" i="0" dirty="0">
                <a:solidFill>
                  <a:schemeClr val="bg2"/>
                </a:solidFill>
                <a:effectLst/>
              </a:rPr>
              <a:t>Co-founder &amp; COO at Rooftop Analytics </a:t>
            </a:r>
            <a:r>
              <a:rPr lang="en-US" sz="1400" b="0" i="0" dirty="0" err="1">
                <a:solidFill>
                  <a:schemeClr val="bg2"/>
                </a:solidFill>
                <a:effectLst/>
              </a:rPr>
              <a:t>ApS</a:t>
            </a:r>
            <a:r>
              <a:rPr lang="en-US" sz="1400" b="0" i="0" dirty="0">
                <a:solidFill>
                  <a:schemeClr val="bg2"/>
                </a:solidFill>
                <a:effectLst/>
              </a:rPr>
              <a:t>. </a:t>
            </a:r>
          </a:p>
          <a:p>
            <a:endParaRPr lang="en-US" sz="1400" b="0" i="0" dirty="0">
              <a:solidFill>
                <a:schemeClr val="bg2"/>
              </a:solidFill>
              <a:effectLst/>
            </a:endParaRPr>
          </a:p>
          <a:p>
            <a:pPr algn="l"/>
            <a:r>
              <a:rPr lang="en-US" sz="1400" b="1" i="0" dirty="0">
                <a:solidFill>
                  <a:schemeClr val="bg2"/>
                </a:solidFill>
                <a:effectLst/>
              </a:rPr>
              <a:t>Jacob </a:t>
            </a:r>
            <a:r>
              <a:rPr lang="en-US" sz="1400" b="1" i="0" dirty="0">
                <a:solidFill>
                  <a:srgbClr val="2491A5"/>
                </a:solidFill>
                <a:effectLst/>
              </a:rPr>
              <a:t>Sherson</a:t>
            </a:r>
            <a:r>
              <a:rPr lang="en-US" sz="1400" b="1" i="0" dirty="0">
                <a:solidFill>
                  <a:schemeClr val="bg2"/>
                </a:solidFill>
                <a:effectLst/>
              </a:rPr>
              <a:t>. </a:t>
            </a:r>
            <a:r>
              <a:rPr lang="en-US" sz="1400" i="0" dirty="0">
                <a:solidFill>
                  <a:schemeClr val="bg2"/>
                </a:solidFill>
                <a:effectLst/>
              </a:rPr>
              <a:t>Professor MSO</a:t>
            </a:r>
            <a:r>
              <a:rPr lang="en-US" sz="1400" dirty="0">
                <a:solidFill>
                  <a:schemeClr val="bg2"/>
                </a:solidFill>
              </a:rPr>
              <a:t>.</a:t>
            </a:r>
            <a:endParaRPr lang="en-US" sz="1400" i="0" dirty="0">
              <a:solidFill>
                <a:schemeClr val="bg2"/>
              </a:solidFill>
              <a:effectLst/>
            </a:endParaRPr>
          </a:p>
          <a:p>
            <a:pPr algn="l"/>
            <a:r>
              <a:rPr lang="en-US" sz="1400" b="0" i="0" dirty="0">
                <a:solidFill>
                  <a:schemeClr val="bg2"/>
                </a:solidFill>
                <a:effectLst/>
              </a:rPr>
              <a:t>Founding director of Center for Hybrid Intelligence and ScienceAtHome.org </a:t>
            </a:r>
          </a:p>
          <a:p>
            <a:pPr algn="l"/>
            <a:r>
              <a:rPr lang="en-US" sz="1400" b="0" i="0" dirty="0">
                <a:solidFill>
                  <a:schemeClr val="bg2"/>
                </a:solidFill>
                <a:effectLst/>
              </a:rPr>
              <a:t>Aarhus University</a:t>
            </a:r>
          </a:p>
          <a:p>
            <a:pPr algn="l"/>
            <a:endParaRPr lang="en-US" sz="1400" b="1" dirty="0">
              <a:solidFill>
                <a:schemeClr val="bg2"/>
              </a:solidFill>
            </a:endParaRPr>
          </a:p>
          <a:p>
            <a:pPr algn="l"/>
            <a:r>
              <a:rPr lang="en-US" sz="1400" b="1" i="0" dirty="0">
                <a:solidFill>
                  <a:schemeClr val="bg2"/>
                </a:solidFill>
                <a:effectLst/>
              </a:rPr>
              <a:t>Lone </a:t>
            </a:r>
            <a:r>
              <a:rPr lang="en-US" sz="1400" b="1" i="0" dirty="0">
                <a:solidFill>
                  <a:srgbClr val="2491A5"/>
                </a:solidFill>
                <a:effectLst/>
              </a:rPr>
              <a:t>Simonsen</a:t>
            </a:r>
            <a:r>
              <a:rPr lang="en-US" sz="1400" b="1" i="0" dirty="0">
                <a:solidFill>
                  <a:schemeClr val="bg2"/>
                </a:solidFill>
                <a:effectLst/>
              </a:rPr>
              <a:t>, </a:t>
            </a:r>
            <a:r>
              <a:rPr lang="en-US" sz="1400" b="0" i="0" dirty="0">
                <a:solidFill>
                  <a:schemeClr val="bg2"/>
                </a:solidFill>
                <a:effectLst/>
              </a:rPr>
              <a:t>Professor, </a:t>
            </a:r>
            <a:r>
              <a:rPr lang="en-US" sz="1400" b="1" i="0" u="none" strike="noStrike" dirty="0">
                <a:solidFill>
                  <a:schemeClr val="bg2"/>
                </a:solidFill>
                <a:effectLst/>
              </a:rPr>
              <a:t>Department of Science and Environment</a:t>
            </a:r>
            <a:r>
              <a:rPr lang="en-US" sz="1400" dirty="0">
                <a:solidFill>
                  <a:schemeClr val="bg2"/>
                </a:solidFill>
              </a:rPr>
              <a:t>, </a:t>
            </a:r>
            <a:r>
              <a:rPr lang="en-US" sz="1400" b="0" i="0" u="none" strike="noStrike" dirty="0">
                <a:solidFill>
                  <a:schemeClr val="bg2"/>
                </a:solidFill>
                <a:effectLst/>
              </a:rPr>
              <a:t>Mathematics and Physics (IMFUFA)</a:t>
            </a:r>
            <a:endParaRPr lang="en-US" sz="1400" b="0" i="0" dirty="0">
              <a:solidFill>
                <a:schemeClr val="bg2"/>
              </a:solidFill>
              <a:effectLst/>
            </a:endParaRPr>
          </a:p>
          <a:p>
            <a:pPr algn="l"/>
            <a:r>
              <a:rPr lang="en-US" sz="1400" b="0" i="0" u="none" strike="noStrike" dirty="0">
                <a:solidFill>
                  <a:schemeClr val="bg2"/>
                </a:solidFill>
                <a:effectLst/>
              </a:rPr>
              <a:t>Founder and director of PandemiX Center</a:t>
            </a:r>
            <a:endParaRPr lang="en-US" sz="1400" b="0" i="0" dirty="0">
              <a:solidFill>
                <a:schemeClr val="bg2"/>
              </a:solidFill>
              <a:effectLst/>
            </a:endParaRPr>
          </a:p>
          <a:p>
            <a:endParaRPr lang="en-US" sz="1400" dirty="0">
              <a:solidFill>
                <a:schemeClr val="bg2"/>
              </a:solidFill>
            </a:endParaRPr>
          </a:p>
          <a:p>
            <a:r>
              <a:rPr lang="en-US" sz="1400" b="1" i="0" dirty="0">
                <a:solidFill>
                  <a:schemeClr val="bg2"/>
                </a:solidFill>
                <a:effectLst/>
                <a:latin typeface="arial" panose="020B0604020202020204" pitchFamily="34" charset="0"/>
              </a:rPr>
              <a:t>Ole </a:t>
            </a:r>
            <a:r>
              <a:rPr lang="en-US" sz="1400" b="1" i="0" dirty="0">
                <a:solidFill>
                  <a:srgbClr val="2491A5"/>
                </a:solidFill>
                <a:effectLst/>
                <a:latin typeface="arial" panose="020B0604020202020204" pitchFamily="34" charset="0"/>
              </a:rPr>
              <a:t>Sonne</a:t>
            </a:r>
            <a:r>
              <a:rPr lang="en-US" sz="1400" b="0" i="0" dirty="0">
                <a:solidFill>
                  <a:schemeClr val="bg2"/>
                </a:solidFill>
                <a:effectLst/>
                <a:latin typeface="arial" panose="020B0604020202020204" pitchFamily="34" charset="0"/>
              </a:rPr>
              <a:t>. Associate Professor Emeritus, </a:t>
            </a:r>
            <a:r>
              <a:rPr lang="en-US" sz="1400" b="0" i="0" dirty="0" err="1">
                <a:solidFill>
                  <a:schemeClr val="bg2"/>
                </a:solidFill>
                <a:effectLst/>
                <a:latin typeface="arial" panose="020B0604020202020204" pitchFamily="34" charset="0"/>
              </a:rPr>
              <a:t>Med.Sc.D</a:t>
            </a:r>
            <a:r>
              <a:rPr lang="en-US" sz="1400" b="0" i="0" dirty="0">
                <a:solidFill>
                  <a:schemeClr val="bg2"/>
                </a:solidFill>
                <a:effectLst/>
                <a:latin typeface="arial" panose="020B0604020202020204" pitchFamily="34" charset="0"/>
              </a:rPr>
              <a:t>. Ph.D.</a:t>
            </a:r>
            <a:endParaRPr lang="en-US" sz="1400" dirty="0">
              <a:solidFill>
                <a:schemeClr val="bg2"/>
              </a:solidFill>
              <a:latin typeface="arial" panose="020B0604020202020204" pitchFamily="34" charset="0"/>
            </a:endParaRPr>
          </a:p>
          <a:p>
            <a:r>
              <a:rPr lang="en-US" sz="1400" b="0" i="0" dirty="0">
                <a:solidFill>
                  <a:schemeClr val="bg2"/>
                </a:solidFill>
                <a:effectLst/>
                <a:latin typeface="arial" panose="020B0604020202020204" pitchFamily="34" charset="0"/>
              </a:rPr>
              <a:t>Aarhus University</a:t>
            </a:r>
          </a:p>
          <a:p>
            <a:endParaRPr lang="en-US" sz="1400" dirty="0">
              <a:solidFill>
                <a:schemeClr val="bg2"/>
              </a:solidFill>
            </a:endParaRPr>
          </a:p>
          <a:p>
            <a:r>
              <a:rPr lang="en-US" sz="1400" b="1" dirty="0">
                <a:solidFill>
                  <a:schemeClr val="bg2"/>
                </a:solidFill>
              </a:rPr>
              <a:t>Anne </a:t>
            </a:r>
            <a:r>
              <a:rPr lang="en-US" sz="1400" b="1" dirty="0">
                <a:solidFill>
                  <a:srgbClr val="2491A5"/>
                </a:solidFill>
              </a:rPr>
              <a:t>Thomassen</a:t>
            </a:r>
            <a:r>
              <a:rPr lang="en-US" sz="1400" b="1" dirty="0">
                <a:solidFill>
                  <a:schemeClr val="bg2"/>
                </a:solidFill>
              </a:rPr>
              <a:t>,</a:t>
            </a:r>
            <a:r>
              <a:rPr lang="en-US" sz="1400" dirty="0">
                <a:solidFill>
                  <a:schemeClr val="bg2"/>
                </a:solidFill>
              </a:rPr>
              <a:t> Former Medical Director </a:t>
            </a:r>
          </a:p>
          <a:p>
            <a:r>
              <a:rPr lang="en-US" sz="1400" dirty="0">
                <a:solidFill>
                  <a:schemeClr val="bg2"/>
                </a:solidFill>
              </a:rPr>
              <a:t>Aarhus University Hospital</a:t>
            </a:r>
          </a:p>
          <a:p>
            <a:endParaRPr lang="en-US" sz="1400" dirty="0">
              <a:solidFill>
                <a:schemeClr val="bg2"/>
              </a:solidFill>
            </a:endParaRPr>
          </a:p>
          <a:p>
            <a:r>
              <a:rPr lang="da-DK" sz="1600" dirty="0">
                <a:solidFill>
                  <a:schemeClr val="bg1">
                    <a:lumMod val="85000"/>
                  </a:schemeClr>
                </a:solidFill>
                <a:latin typeface="Arial Narrow" panose="020B0606020202030204" pitchFamily="34" charset="0"/>
              </a:rPr>
              <a:t> </a:t>
            </a:r>
          </a:p>
        </p:txBody>
      </p:sp>
      <p:sp>
        <p:nvSpPr>
          <p:cNvPr id="8" name="Kombinationstegning: figur 19">
            <a:extLst>
              <a:ext uri="{FF2B5EF4-FFF2-40B4-BE49-F238E27FC236}">
                <a16:creationId xmlns:a16="http://schemas.microsoft.com/office/drawing/2014/main" id="{FE1F45E9-3DB5-EAF5-B13B-EC5FBA3617C7}"/>
              </a:ext>
            </a:extLst>
          </p:cNvPr>
          <p:cNvSpPr/>
          <p:nvPr/>
        </p:nvSpPr>
        <p:spPr>
          <a:xfrm>
            <a:off x="4509" y="3905941"/>
            <a:ext cx="12213500" cy="2997502"/>
          </a:xfrm>
          <a:custGeom>
            <a:avLst/>
            <a:gdLst>
              <a:gd name="connsiteX0" fmla="*/ 0 w 12169302"/>
              <a:gd name="connsiteY0" fmla="*/ 2879387 h 2918298"/>
              <a:gd name="connsiteX1" fmla="*/ 12169302 w 12169302"/>
              <a:gd name="connsiteY1" fmla="*/ 0 h 2918298"/>
              <a:gd name="connsiteX2" fmla="*/ 12140119 w 12169302"/>
              <a:gd name="connsiteY2" fmla="*/ 2918298 h 2918298"/>
              <a:gd name="connsiteX3" fmla="*/ 0 w 12169302"/>
              <a:gd name="connsiteY3" fmla="*/ 2879387 h 2918298"/>
            </a:gdLst>
            <a:ahLst/>
            <a:cxnLst>
              <a:cxn ang="0">
                <a:pos x="connsiteX0" y="connsiteY0"/>
              </a:cxn>
              <a:cxn ang="0">
                <a:pos x="connsiteX1" y="connsiteY1"/>
              </a:cxn>
              <a:cxn ang="0">
                <a:pos x="connsiteX2" y="connsiteY2"/>
              </a:cxn>
              <a:cxn ang="0">
                <a:pos x="connsiteX3" y="connsiteY3"/>
              </a:cxn>
            </a:cxnLst>
            <a:rect l="l" t="t" r="r" b="b"/>
            <a:pathLst>
              <a:path w="12169302" h="2918298">
                <a:moveTo>
                  <a:pt x="0" y="2879387"/>
                </a:moveTo>
                <a:lnTo>
                  <a:pt x="12169302" y="0"/>
                </a:lnTo>
                <a:lnTo>
                  <a:pt x="12140119" y="2918298"/>
                </a:lnTo>
                <a:lnTo>
                  <a:pt x="0" y="28793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9" name="Billede 13">
            <a:extLst>
              <a:ext uri="{FF2B5EF4-FFF2-40B4-BE49-F238E27FC236}">
                <a16:creationId xmlns:a16="http://schemas.microsoft.com/office/drawing/2014/main" id="{E8CBE998-D4CD-B523-AF38-F7649E007F84}"/>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2097"/>
          <a:stretch/>
        </p:blipFill>
        <p:spPr>
          <a:xfrm>
            <a:off x="9784807" y="5706507"/>
            <a:ext cx="1892611" cy="553852"/>
          </a:xfrm>
          <a:prstGeom prst="rect">
            <a:avLst/>
          </a:prstGeom>
        </p:spPr>
      </p:pic>
      <p:grpSp>
        <p:nvGrpSpPr>
          <p:cNvPr id="10" name="Gruppe 21">
            <a:extLst>
              <a:ext uri="{FF2B5EF4-FFF2-40B4-BE49-F238E27FC236}">
                <a16:creationId xmlns:a16="http://schemas.microsoft.com/office/drawing/2014/main" id="{9834EB67-63EE-7734-D8DD-49BD57F3AFBA}"/>
              </a:ext>
            </a:extLst>
          </p:cNvPr>
          <p:cNvGrpSpPr/>
          <p:nvPr/>
        </p:nvGrpSpPr>
        <p:grpSpPr>
          <a:xfrm>
            <a:off x="7334229" y="6249666"/>
            <a:ext cx="4901155" cy="482341"/>
            <a:chOff x="7246362" y="6235787"/>
            <a:chExt cx="4901155" cy="482341"/>
          </a:xfrm>
        </p:grpSpPr>
        <p:sp>
          <p:nvSpPr>
            <p:cNvPr id="11" name="Rektangel: afrundede hjørner 20">
              <a:extLst>
                <a:ext uri="{FF2B5EF4-FFF2-40B4-BE49-F238E27FC236}">
                  <a16:creationId xmlns:a16="http://schemas.microsoft.com/office/drawing/2014/main" id="{EDE6CC67-A4AF-29DF-5E44-854D377E54BC}"/>
                </a:ext>
              </a:extLst>
            </p:cNvPr>
            <p:cNvSpPr/>
            <p:nvPr/>
          </p:nvSpPr>
          <p:spPr>
            <a:xfrm rot="21440445">
              <a:off x="7804767" y="6441733"/>
              <a:ext cx="1065952" cy="276395"/>
            </a:xfrm>
            <a:prstGeom prst="round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pic>
          <p:nvPicPr>
            <p:cNvPr id="12" name="Billede 15">
              <a:extLst>
                <a:ext uri="{FF2B5EF4-FFF2-40B4-BE49-F238E27FC236}">
                  <a16:creationId xmlns:a16="http://schemas.microsoft.com/office/drawing/2014/main" id="{25633E72-71FD-5314-8DBF-1DFAF3C116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6362" y="6235787"/>
              <a:ext cx="4901155" cy="381766"/>
            </a:xfrm>
            <a:prstGeom prst="rect">
              <a:avLst/>
            </a:prstGeom>
          </p:spPr>
        </p:pic>
      </p:grpSp>
      <p:pic>
        <p:nvPicPr>
          <p:cNvPr id="13" name="Billede 12">
            <a:extLst>
              <a:ext uri="{FF2B5EF4-FFF2-40B4-BE49-F238E27FC236}">
                <a16:creationId xmlns:a16="http://schemas.microsoft.com/office/drawing/2014/main" id="{A804EF09-F117-EA6A-F934-EF6BD66102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8993" y="5398713"/>
            <a:ext cx="2796566" cy="723984"/>
          </a:xfrm>
          <a:prstGeom prst="rect">
            <a:avLst/>
          </a:prstGeom>
        </p:spPr>
      </p:pic>
      <p:pic>
        <p:nvPicPr>
          <p:cNvPr id="14" name="Billede 16">
            <a:extLst>
              <a:ext uri="{FF2B5EF4-FFF2-40B4-BE49-F238E27FC236}">
                <a16:creationId xmlns:a16="http://schemas.microsoft.com/office/drawing/2014/main" id="{3A684A81-3B81-09D8-5FC8-F5BB863969CE}"/>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8630895" y="5610219"/>
            <a:ext cx="1296144" cy="556489"/>
          </a:xfrm>
          <a:prstGeom prst="rect">
            <a:avLst/>
          </a:prstGeom>
        </p:spPr>
      </p:pic>
      <p:pic>
        <p:nvPicPr>
          <p:cNvPr id="15" name="Billede 14">
            <a:extLst>
              <a:ext uri="{FF2B5EF4-FFF2-40B4-BE49-F238E27FC236}">
                <a16:creationId xmlns:a16="http://schemas.microsoft.com/office/drawing/2014/main" id="{5B925795-AAA8-B838-614A-2BC7EE743E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5449" y="6365948"/>
            <a:ext cx="3013890" cy="340234"/>
          </a:xfrm>
          <a:prstGeom prst="rect">
            <a:avLst/>
          </a:prstGeom>
        </p:spPr>
      </p:pic>
    </p:spTree>
    <p:extLst>
      <p:ext uri="{BB962C8B-B14F-4D97-AF65-F5344CB8AC3E}">
        <p14:creationId xmlns:p14="http://schemas.microsoft.com/office/powerpoint/2010/main" val="1827987277"/>
      </p:ext>
    </p:extLst>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2304B"/>
        </a:solidFill>
        <a:effectLst/>
      </p:bgPr>
    </p:bg>
    <p:spTree>
      <p:nvGrpSpPr>
        <p:cNvPr id="1" name=""/>
        <p:cNvGrpSpPr/>
        <p:nvPr/>
      </p:nvGrpSpPr>
      <p:grpSpPr>
        <a:xfrm>
          <a:off x="0" y="0"/>
          <a:ext cx="0" cy="0"/>
          <a:chOff x="0" y="0"/>
          <a:chExt cx="0" cy="0"/>
        </a:xfrm>
      </p:grpSpPr>
      <p:pic>
        <p:nvPicPr>
          <p:cNvPr id="7" name="Picture 6" descr="A picture containing text, arthropod, invertebrate&#10;&#10;Description automatically generated">
            <a:extLst>
              <a:ext uri="{FF2B5EF4-FFF2-40B4-BE49-F238E27FC236}">
                <a16:creationId xmlns:a16="http://schemas.microsoft.com/office/drawing/2014/main" id="{FE601016-FD57-6852-8484-71B1E63B8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847" y="2887340"/>
            <a:ext cx="8266978" cy="5020811"/>
          </a:xfrm>
          <a:prstGeom prst="rect">
            <a:avLst/>
          </a:prstGeom>
        </p:spPr>
      </p:pic>
      <p:sp>
        <p:nvSpPr>
          <p:cNvPr id="8" name="TextBox 7">
            <a:extLst>
              <a:ext uri="{FF2B5EF4-FFF2-40B4-BE49-F238E27FC236}">
                <a16:creationId xmlns:a16="http://schemas.microsoft.com/office/drawing/2014/main" id="{04D540A2-CF67-AE01-5E52-BBEA369B3A1D}"/>
              </a:ext>
            </a:extLst>
          </p:cNvPr>
          <p:cNvSpPr txBox="1"/>
          <p:nvPr/>
        </p:nvSpPr>
        <p:spPr>
          <a:xfrm>
            <a:off x="381775" y="5457647"/>
            <a:ext cx="9936485" cy="1077218"/>
          </a:xfrm>
          <a:prstGeom prst="rect">
            <a:avLst/>
          </a:prstGeom>
          <a:noFill/>
        </p:spPr>
        <p:txBody>
          <a:bodyPr wrap="square" rtlCol="0">
            <a:spAutoFit/>
          </a:bodyPr>
          <a:lstStyle/>
          <a:p>
            <a:r>
              <a:rPr lang="da-DK" sz="3200" b="1" dirty="0">
                <a:solidFill>
                  <a:schemeClr val="bg1"/>
                </a:solidFill>
                <a:latin typeface="Open Sans" pitchFamily="2" charset="0"/>
                <a:ea typeface="Open Sans" pitchFamily="2" charset="0"/>
                <a:cs typeface="Open Sans" pitchFamily="2" charset="0"/>
              </a:rPr>
              <a:t>Digital Tech Summit 2022</a:t>
            </a:r>
            <a:br>
              <a:rPr lang="da-DK" sz="3200" b="1" dirty="0">
                <a:solidFill>
                  <a:schemeClr val="bg1"/>
                </a:solidFill>
                <a:latin typeface="Open Sans" pitchFamily="2" charset="0"/>
                <a:ea typeface="Open Sans" pitchFamily="2" charset="0"/>
                <a:cs typeface="Open Sans" pitchFamily="2" charset="0"/>
              </a:rPr>
            </a:br>
            <a:endParaRPr lang="da-DK" sz="3200" b="1" dirty="0">
              <a:solidFill>
                <a:schemeClr val="bg1"/>
              </a:solidFill>
              <a:latin typeface="Open Sans" pitchFamily="2" charset="0"/>
              <a:ea typeface="Open Sans" pitchFamily="2" charset="0"/>
              <a:cs typeface="Open Sans" pitchFamily="2" charset="0"/>
            </a:endParaRPr>
          </a:p>
        </p:txBody>
      </p:sp>
      <p:pic>
        <p:nvPicPr>
          <p:cNvPr id="14" name="Picture 13" descr="Shape&#10;&#10;Description automatically generated with low confidence">
            <a:extLst>
              <a:ext uri="{FF2B5EF4-FFF2-40B4-BE49-F238E27FC236}">
                <a16:creationId xmlns:a16="http://schemas.microsoft.com/office/drawing/2014/main" id="{5308CFF4-3F77-F7BA-7B7C-2F79FCCFA1C9}"/>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83508" y="413936"/>
            <a:ext cx="2146041" cy="2146041"/>
          </a:xfrm>
          <a:prstGeom prst="rect">
            <a:avLst/>
          </a:prstGeom>
        </p:spPr>
      </p:pic>
      <p:sp>
        <p:nvSpPr>
          <p:cNvPr id="4" name="TextBox 3">
            <a:extLst>
              <a:ext uri="{FF2B5EF4-FFF2-40B4-BE49-F238E27FC236}">
                <a16:creationId xmlns:a16="http://schemas.microsoft.com/office/drawing/2014/main" id="{B6322F3F-A9FD-4D0D-4DE9-AC2385DC56BB}"/>
              </a:ext>
            </a:extLst>
          </p:cNvPr>
          <p:cNvSpPr txBox="1"/>
          <p:nvPr/>
        </p:nvSpPr>
        <p:spPr>
          <a:xfrm>
            <a:off x="381775" y="389262"/>
            <a:ext cx="9936485" cy="3908762"/>
          </a:xfrm>
          <a:prstGeom prst="rect">
            <a:avLst/>
          </a:prstGeom>
          <a:noFill/>
        </p:spPr>
        <p:txBody>
          <a:bodyPr wrap="square" rtlCol="0">
            <a:spAutoFit/>
          </a:bodyPr>
          <a:lstStyle/>
          <a:p>
            <a:pPr algn="l"/>
            <a:r>
              <a:rPr lang="en-US" sz="2800" b="1" dirty="0">
                <a:solidFill>
                  <a:schemeClr val="accent1"/>
                </a:solidFill>
                <a:effectLst/>
                <a:latin typeface="Open Sans" pitchFamily="2" charset="0"/>
              </a:rPr>
              <a:t>Understanding health data</a:t>
            </a:r>
            <a:br>
              <a:rPr lang="en-US" sz="2800" b="1" dirty="0">
                <a:solidFill>
                  <a:schemeClr val="accent1"/>
                </a:solidFill>
                <a:effectLst/>
                <a:latin typeface="Open Sans" pitchFamily="2" charset="0"/>
              </a:rPr>
            </a:br>
            <a:r>
              <a:rPr lang="en-US" sz="2000" dirty="0">
                <a:solidFill>
                  <a:schemeClr val="accent1"/>
                </a:solidFill>
                <a:effectLst/>
                <a:latin typeface="Open Sans" pitchFamily="2" charset="0"/>
              </a:rPr>
              <a:t>Perspectives from epidemiology research</a:t>
            </a:r>
            <a:endParaRPr lang="en-US" sz="3200" dirty="0">
              <a:solidFill>
                <a:schemeClr val="bg1"/>
              </a:solidFill>
              <a:latin typeface="Open Sans" pitchFamily="2" charset="0"/>
            </a:endParaRPr>
          </a:p>
          <a:p>
            <a:pPr algn="l"/>
            <a:br>
              <a:rPr lang="en-US" sz="3200" dirty="0">
                <a:solidFill>
                  <a:schemeClr val="bg1"/>
                </a:solidFill>
                <a:latin typeface="Open Sans" pitchFamily="2" charset="0"/>
              </a:rPr>
            </a:br>
            <a:endParaRPr lang="en-US" sz="3200" dirty="0">
              <a:solidFill>
                <a:schemeClr val="bg1"/>
              </a:solidFill>
              <a:latin typeface="Open Sans" pitchFamily="2" charset="0"/>
            </a:endParaRPr>
          </a:p>
          <a:p>
            <a:pPr algn="l"/>
            <a:r>
              <a:rPr lang="en-US" sz="3200" b="1" dirty="0">
                <a:solidFill>
                  <a:schemeClr val="accent3"/>
                </a:solidFill>
                <a:effectLst/>
                <a:latin typeface="Open Sans" pitchFamily="2" charset="0"/>
              </a:rPr>
              <a:t>Anders Gorm Pedersen </a:t>
            </a:r>
            <a:br>
              <a:rPr lang="en-US" sz="3200" b="1" dirty="0">
                <a:solidFill>
                  <a:schemeClr val="accent3"/>
                </a:solidFill>
                <a:effectLst/>
                <a:latin typeface="Open Sans" pitchFamily="2" charset="0"/>
              </a:rPr>
            </a:br>
            <a:r>
              <a:rPr lang="en-US" sz="2000" dirty="0">
                <a:solidFill>
                  <a:schemeClr val="accent2"/>
                </a:solidFill>
                <a:effectLst/>
                <a:latin typeface="Open Sans" pitchFamily="2" charset="0"/>
              </a:rPr>
              <a:t>Professor, Technical University of Denmark </a:t>
            </a:r>
            <a:br>
              <a:rPr lang="en-US" sz="2000" dirty="0">
                <a:solidFill>
                  <a:schemeClr val="accent2"/>
                </a:solidFill>
                <a:effectLst/>
                <a:latin typeface="Open Sans" pitchFamily="2" charset="0"/>
              </a:rPr>
            </a:br>
            <a:endParaRPr lang="en-US" sz="2000" dirty="0">
              <a:solidFill>
                <a:schemeClr val="accent2"/>
              </a:solidFill>
              <a:effectLst/>
              <a:latin typeface="Open Sans" pitchFamily="2" charset="0"/>
            </a:endParaRPr>
          </a:p>
          <a:p>
            <a:pPr algn="l"/>
            <a:r>
              <a:rPr lang="en-US" sz="3200" i="1" dirty="0">
                <a:solidFill>
                  <a:schemeClr val="bg1"/>
                </a:solidFill>
                <a:effectLst/>
                <a:latin typeface="Open Sans" pitchFamily="2" charset="0"/>
              </a:rPr>
              <a:t>Was the 1889 ”Russian Flu” actually </a:t>
            </a:r>
            <a:br>
              <a:rPr lang="en-US" sz="3200" i="1" dirty="0">
                <a:solidFill>
                  <a:schemeClr val="bg1"/>
                </a:solidFill>
                <a:effectLst/>
                <a:latin typeface="Open Sans" pitchFamily="2" charset="0"/>
              </a:rPr>
            </a:br>
            <a:r>
              <a:rPr lang="en-US" sz="3200" i="1" dirty="0">
                <a:solidFill>
                  <a:schemeClr val="bg1"/>
                </a:solidFill>
                <a:effectLst/>
                <a:latin typeface="Open Sans" pitchFamily="2" charset="0"/>
              </a:rPr>
              <a:t>a coronavirus pandemic</a:t>
            </a:r>
            <a:endParaRPr lang="en-US" sz="4000" i="1" dirty="0">
              <a:solidFill>
                <a:schemeClr val="bg1"/>
              </a:solidFill>
              <a:effectLst/>
              <a:latin typeface="Open Sans" pitchFamily="2" charset="0"/>
            </a:endParaRPr>
          </a:p>
        </p:txBody>
      </p:sp>
    </p:spTree>
    <p:extLst>
      <p:ext uri="{BB962C8B-B14F-4D97-AF65-F5344CB8AC3E}">
        <p14:creationId xmlns:p14="http://schemas.microsoft.com/office/powerpoint/2010/main" val="481144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304B"/>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DFD1F0-5A38-D080-696F-2F452A3ADA64}"/>
              </a:ext>
            </a:extLst>
          </p:cNvPr>
          <p:cNvSpPr/>
          <p:nvPr/>
        </p:nvSpPr>
        <p:spPr>
          <a:xfrm>
            <a:off x="9725085" y="4969521"/>
            <a:ext cx="2388617" cy="91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9" name="Rectangle 8">
            <a:extLst>
              <a:ext uri="{FF2B5EF4-FFF2-40B4-BE49-F238E27FC236}">
                <a16:creationId xmlns:a16="http://schemas.microsoft.com/office/drawing/2014/main" id="{D57B2119-F089-0765-E549-5A293EA5E4A0}"/>
              </a:ext>
            </a:extLst>
          </p:cNvPr>
          <p:cNvSpPr/>
          <p:nvPr/>
        </p:nvSpPr>
        <p:spPr>
          <a:xfrm>
            <a:off x="8460894" y="4968378"/>
            <a:ext cx="958700" cy="919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pic>
        <p:nvPicPr>
          <p:cNvPr id="14" name="Picture 13" descr="Shape&#10;&#10;Description automatically generated with low confidence">
            <a:extLst>
              <a:ext uri="{FF2B5EF4-FFF2-40B4-BE49-F238E27FC236}">
                <a16:creationId xmlns:a16="http://schemas.microsoft.com/office/drawing/2014/main" id="{5308CFF4-3F77-F7BA-7B7C-2F79FCCFA1C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27762" y="4542772"/>
            <a:ext cx="2146041" cy="2146041"/>
          </a:xfrm>
          <a:prstGeom prst="rect">
            <a:avLst/>
          </a:prstGeom>
        </p:spPr>
      </p:pic>
      <p:pic>
        <p:nvPicPr>
          <p:cNvPr id="2" name="Picture 6">
            <a:extLst>
              <a:ext uri="{FF2B5EF4-FFF2-40B4-BE49-F238E27FC236}">
                <a16:creationId xmlns:a16="http://schemas.microsoft.com/office/drawing/2014/main" id="{DE2EBB23-61A4-A1AE-9C4C-1D29168A3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0987"/>
            <a:ext cx="12192000" cy="32400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he Carlsberg Foundation announces 500m DKK impact investment ...">
            <a:extLst>
              <a:ext uri="{FF2B5EF4-FFF2-40B4-BE49-F238E27FC236}">
                <a16:creationId xmlns:a16="http://schemas.microsoft.com/office/drawing/2014/main" id="{9617F0B2-F9B9-DB13-F96A-9A637A1256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26124" y="5054288"/>
            <a:ext cx="2199229" cy="7477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ndependent Research Fund">
            <a:extLst>
              <a:ext uri="{FF2B5EF4-FFF2-40B4-BE49-F238E27FC236}">
                <a16:creationId xmlns:a16="http://schemas.microsoft.com/office/drawing/2014/main" id="{9FE61DBE-6869-CA3F-744E-80096D9020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64945" y="6022842"/>
            <a:ext cx="2148757" cy="7477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57EB9CA8-D9BD-6E9F-57C6-E3B38D50BCB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2017" b="12017"/>
          <a:stretch/>
        </p:blipFill>
        <p:spPr bwMode="auto">
          <a:xfrm>
            <a:off x="8054364" y="6022842"/>
            <a:ext cx="1771760" cy="747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he Lundbeck Foundation">
            <a:extLst>
              <a:ext uri="{FF2B5EF4-FFF2-40B4-BE49-F238E27FC236}">
                <a16:creationId xmlns:a16="http://schemas.microsoft.com/office/drawing/2014/main" id="{B784CFF9-AA51-5697-5B02-1A4BED30527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65233" y="5053145"/>
            <a:ext cx="750023" cy="750023"/>
          </a:xfrm>
          <a:prstGeom prst="rect">
            <a:avLst/>
          </a:prstGeom>
          <a:extLst>
            <a:ext uri="{909E8E84-426E-40DD-AFC4-6F175D3DCCD1}">
              <a14:hiddenFill xmlns:a14="http://schemas.microsoft.com/office/drawing/2010/main">
                <a:solidFill>
                  <a:srgbClr val="FFFFFF"/>
                </a:solidFill>
              </a14:hiddenFill>
            </a:ext>
          </a:extLst>
        </p:spPr>
      </p:pic>
      <p:pic>
        <p:nvPicPr>
          <p:cNvPr id="8" name="Picture 7" descr="Shape&#10;&#10;Description automatically generated with medium confidence">
            <a:extLst>
              <a:ext uri="{FF2B5EF4-FFF2-40B4-BE49-F238E27FC236}">
                <a16:creationId xmlns:a16="http://schemas.microsoft.com/office/drawing/2014/main" id="{AE2ED81A-8571-1851-F4A1-7D38F6EE07BF}"/>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32907" y="4970198"/>
            <a:ext cx="2435415" cy="1026089"/>
          </a:xfrm>
          <a:prstGeom prst="rect">
            <a:avLst/>
          </a:prstGeom>
        </p:spPr>
      </p:pic>
      <p:sp>
        <p:nvSpPr>
          <p:cNvPr id="11" name="TextBox 10">
            <a:extLst>
              <a:ext uri="{FF2B5EF4-FFF2-40B4-BE49-F238E27FC236}">
                <a16:creationId xmlns:a16="http://schemas.microsoft.com/office/drawing/2014/main" id="{6EDB0783-EE18-2D69-497A-79058907AED2}"/>
              </a:ext>
            </a:extLst>
          </p:cNvPr>
          <p:cNvSpPr txBox="1"/>
          <p:nvPr/>
        </p:nvSpPr>
        <p:spPr>
          <a:xfrm>
            <a:off x="1127758" y="101683"/>
            <a:ext cx="9936485" cy="769441"/>
          </a:xfrm>
          <a:prstGeom prst="rect">
            <a:avLst/>
          </a:prstGeom>
          <a:noFill/>
        </p:spPr>
        <p:txBody>
          <a:bodyPr wrap="square" rtlCol="0">
            <a:spAutoFit/>
          </a:bodyPr>
          <a:lstStyle/>
          <a:p>
            <a:pPr algn="ctr"/>
            <a:r>
              <a:rPr lang="en-US" sz="4400" b="1" dirty="0">
                <a:solidFill>
                  <a:schemeClr val="bg1"/>
                </a:solidFill>
                <a:latin typeface="Open Sans" pitchFamily="2" charset="0"/>
              </a:rPr>
              <a:t>The PandemiX research Center</a:t>
            </a:r>
            <a:endParaRPr lang="en-US" sz="4400" dirty="0">
              <a:solidFill>
                <a:schemeClr val="bg1"/>
              </a:solidFill>
              <a:effectLst/>
              <a:latin typeface="Open Sans" pitchFamily="2" charset="0"/>
            </a:endParaRPr>
          </a:p>
        </p:txBody>
      </p:sp>
      <p:sp>
        <p:nvSpPr>
          <p:cNvPr id="12" name="TextBox 11">
            <a:extLst>
              <a:ext uri="{FF2B5EF4-FFF2-40B4-BE49-F238E27FC236}">
                <a16:creationId xmlns:a16="http://schemas.microsoft.com/office/drawing/2014/main" id="{25824D88-6691-D1F1-0F8B-9B9537141A4C}"/>
              </a:ext>
            </a:extLst>
          </p:cNvPr>
          <p:cNvSpPr txBox="1"/>
          <p:nvPr/>
        </p:nvSpPr>
        <p:spPr>
          <a:xfrm>
            <a:off x="7690810" y="4542772"/>
            <a:ext cx="4422892" cy="338554"/>
          </a:xfrm>
          <a:prstGeom prst="rect">
            <a:avLst/>
          </a:prstGeom>
          <a:noFill/>
        </p:spPr>
        <p:txBody>
          <a:bodyPr wrap="square" rtlCol="0">
            <a:spAutoFit/>
          </a:bodyPr>
          <a:lstStyle/>
          <a:p>
            <a:pPr algn="r"/>
            <a:r>
              <a:rPr lang="en-US" sz="1600" b="1" i="1" dirty="0">
                <a:solidFill>
                  <a:schemeClr val="bg1"/>
                </a:solidFill>
                <a:latin typeface="Open Sans" pitchFamily="2" charset="0"/>
              </a:rPr>
              <a:t>Made possible thanks to:</a:t>
            </a:r>
            <a:endParaRPr lang="en-US" sz="1600" i="1" dirty="0">
              <a:solidFill>
                <a:schemeClr val="bg1"/>
              </a:solidFill>
              <a:effectLst/>
              <a:latin typeface="Open Sans" pitchFamily="2" charset="0"/>
            </a:endParaRPr>
          </a:p>
        </p:txBody>
      </p:sp>
      <p:sp>
        <p:nvSpPr>
          <p:cNvPr id="13" name="TextBox 12">
            <a:extLst>
              <a:ext uri="{FF2B5EF4-FFF2-40B4-BE49-F238E27FC236}">
                <a16:creationId xmlns:a16="http://schemas.microsoft.com/office/drawing/2014/main" id="{EAF19208-F9C6-2FA3-C8C7-C2A6D32B13AE}"/>
              </a:ext>
            </a:extLst>
          </p:cNvPr>
          <p:cNvSpPr txBox="1"/>
          <p:nvPr/>
        </p:nvSpPr>
        <p:spPr>
          <a:xfrm>
            <a:off x="273466" y="6042654"/>
            <a:ext cx="2954296" cy="400110"/>
          </a:xfrm>
          <a:prstGeom prst="rect">
            <a:avLst/>
          </a:prstGeom>
          <a:noFill/>
        </p:spPr>
        <p:txBody>
          <a:bodyPr wrap="square" rtlCol="0">
            <a:spAutoFit/>
          </a:bodyPr>
          <a:lstStyle/>
          <a:p>
            <a:pPr algn="ctr"/>
            <a:r>
              <a:rPr lang="en-US" sz="2000" b="1" dirty="0">
                <a:solidFill>
                  <a:schemeClr val="accent1"/>
                </a:solidFill>
                <a:latin typeface="Open Sans" pitchFamily="2" charset="0"/>
              </a:rPr>
              <a:t>Roskilde University</a:t>
            </a:r>
            <a:endParaRPr lang="en-US" sz="2000" b="1" dirty="0">
              <a:solidFill>
                <a:schemeClr val="accent1"/>
              </a:solidFill>
              <a:effectLst/>
              <a:latin typeface="Open Sans" pitchFamily="2" charset="0"/>
            </a:endParaRPr>
          </a:p>
        </p:txBody>
      </p:sp>
    </p:spTree>
    <p:extLst>
      <p:ext uri="{BB962C8B-B14F-4D97-AF65-F5344CB8AC3E}">
        <p14:creationId xmlns:p14="http://schemas.microsoft.com/office/powerpoint/2010/main" val="13010526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lide Number Placeholder 1"/>
          <p:cNvSpPr txBox="1">
            <a:spLocks noGrp="1"/>
          </p:cNvSpPr>
          <p:nvPr>
            <p:ph type="sldNum" sz="quarter" idx="2"/>
          </p:nvPr>
        </p:nvSpPr>
        <p:spPr>
          <a:xfrm>
            <a:off x="11512800" y="6645738"/>
            <a:ext cx="49694"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30</a:t>
            </a:fld>
            <a:endParaRPr kern="0">
              <a:latin typeface="Arial"/>
              <a:cs typeface="Arial"/>
              <a:sym typeface="Arial"/>
            </a:endParaRPr>
          </a:p>
        </p:txBody>
      </p:sp>
      <p:pic>
        <p:nvPicPr>
          <p:cNvPr id="161" name="Picture 2" descr="Picture 2"/>
          <p:cNvPicPr>
            <a:picLocks noChangeAspect="1"/>
          </p:cNvPicPr>
          <p:nvPr/>
        </p:nvPicPr>
        <p:blipFill>
          <a:blip r:embed="rId2"/>
          <a:stretch>
            <a:fillRect/>
          </a:stretch>
        </p:blipFill>
        <p:spPr>
          <a:xfrm>
            <a:off x="7769842" y="1763382"/>
            <a:ext cx="3962480" cy="3331236"/>
          </a:xfrm>
          <a:prstGeom prst="rect">
            <a:avLst/>
          </a:prstGeom>
          <a:ln w="12700">
            <a:miter lim="400000"/>
          </a:ln>
        </p:spPr>
      </p:pic>
      <p:grpSp>
        <p:nvGrpSpPr>
          <p:cNvPr id="164" name="Rounded Rectangle 5"/>
          <p:cNvGrpSpPr/>
          <p:nvPr/>
        </p:nvGrpSpPr>
        <p:grpSpPr>
          <a:xfrm>
            <a:off x="459678" y="1500349"/>
            <a:ext cx="6895860" cy="3857302"/>
            <a:chOff x="0" y="0"/>
            <a:chExt cx="6895858" cy="3857300"/>
          </a:xfrm>
        </p:grpSpPr>
        <p:sp>
          <p:nvSpPr>
            <p:cNvPr id="162" name="Rounded Rectangle"/>
            <p:cNvSpPr/>
            <p:nvPr/>
          </p:nvSpPr>
          <p:spPr>
            <a:xfrm>
              <a:off x="0" y="426347"/>
              <a:ext cx="6895859" cy="3004607"/>
            </a:xfrm>
            <a:prstGeom prst="roundRect">
              <a:avLst>
                <a:gd name="adj" fmla="val 16667"/>
              </a:avLst>
            </a:prstGeom>
            <a:solidFill>
              <a:schemeClr val="accent1"/>
            </a:solidFill>
            <a:ln w="9525" cap="flat">
              <a:solidFill>
                <a:srgbClr val="000000"/>
              </a:solidFill>
              <a:prstDash val="solid"/>
              <a:miter lim="800000"/>
            </a:ln>
            <a:effectLst/>
          </p:spPr>
          <p:txBody>
            <a:bodyPr wrap="square" lIns="46799" tIns="46799" rIns="46799" bIns="46799" numCol="1" anchor="ctr">
              <a:noAutofit/>
            </a:bodyPr>
            <a:lstStyle/>
            <a:p>
              <a:pPr hangingPunct="0">
                <a:spcBef>
                  <a:spcPts val="400"/>
                </a:spcBef>
                <a:defRPr>
                  <a:latin typeface="Verdana"/>
                  <a:ea typeface="Verdana"/>
                  <a:cs typeface="Verdana"/>
                  <a:sym typeface="Verdana"/>
                </a:defRPr>
              </a:pPr>
              <a:endParaRPr sz="1600" kern="0">
                <a:solidFill>
                  <a:srgbClr val="000000"/>
                </a:solidFill>
                <a:latin typeface="Verdana"/>
                <a:ea typeface="Verdana"/>
                <a:sym typeface="Verdana"/>
              </a:endParaRPr>
            </a:p>
          </p:txBody>
        </p:sp>
        <p:sp>
          <p:nvSpPr>
            <p:cNvPr id="163" name="Molecular clock dating of a zoonotic event: From pandemic to the common cold…"/>
            <p:cNvSpPr txBox="1"/>
            <p:nvPr/>
          </p:nvSpPr>
          <p:spPr>
            <a:xfrm>
              <a:off x="153188" y="0"/>
              <a:ext cx="6589483" cy="3857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p>
              <a:pPr hangingPunct="0">
                <a:defRPr sz="3000" b="1">
                  <a:solidFill>
                    <a:srgbClr val="FFFFFF"/>
                  </a:solidFill>
                </a:defRPr>
              </a:pPr>
              <a:r>
                <a:rPr sz="3000" b="1" kern="0">
                  <a:solidFill>
                    <a:srgbClr val="FFFFFF"/>
                  </a:solidFill>
                  <a:latin typeface="Arial"/>
                  <a:cs typeface="Arial"/>
                  <a:sym typeface="Arial"/>
                </a:rPr>
                <a:t>Molecular clock dating of a zoonotic event: From pandemic to the common cold</a:t>
              </a:r>
            </a:p>
            <a:p>
              <a:pPr hangingPunct="0">
                <a:spcBef>
                  <a:spcPts val="400"/>
                </a:spcBef>
                <a:defRPr>
                  <a:solidFill>
                    <a:srgbClr val="FFFFFF"/>
                  </a:solidFill>
                  <a:latin typeface="Verdana"/>
                  <a:ea typeface="Verdana"/>
                  <a:cs typeface="Verdana"/>
                  <a:sym typeface="Verdana"/>
                </a:defRPr>
              </a:pPr>
              <a:endParaRPr sz="1600" kern="0">
                <a:solidFill>
                  <a:srgbClr val="FFFFFF"/>
                </a:solidFill>
                <a:latin typeface="Verdana"/>
                <a:ea typeface="Verdana"/>
                <a:sym typeface="Verdana"/>
              </a:endParaRPr>
            </a:p>
            <a:p>
              <a:pPr hangingPunct="0">
                <a:spcBef>
                  <a:spcPts val="400"/>
                </a:spcBef>
                <a:defRPr sz="1400">
                  <a:solidFill>
                    <a:srgbClr val="FFFFFF"/>
                  </a:solidFill>
                  <a:latin typeface="Verdana"/>
                  <a:ea typeface="Verdana"/>
                  <a:cs typeface="Verdana"/>
                  <a:sym typeface="Verdana"/>
                </a:defRPr>
              </a:pPr>
              <a:r>
                <a:rPr sz="1400" kern="0">
                  <a:solidFill>
                    <a:srgbClr val="FFFFFF"/>
                  </a:solidFill>
                  <a:latin typeface="Verdana"/>
                  <a:ea typeface="Verdana"/>
                  <a:sym typeface="Verdana"/>
                </a:rPr>
                <a:t>Anders Gorm Pedersen,</a:t>
              </a:r>
            </a:p>
            <a:p>
              <a:pPr hangingPunct="0">
                <a:spcBef>
                  <a:spcPts val="400"/>
                </a:spcBef>
                <a:defRPr sz="1400">
                  <a:solidFill>
                    <a:srgbClr val="FFFFFF"/>
                  </a:solidFill>
                  <a:latin typeface="Verdana"/>
                  <a:ea typeface="Verdana"/>
                  <a:cs typeface="Verdana"/>
                  <a:sym typeface="Verdana"/>
                </a:defRPr>
              </a:pPr>
              <a:r>
                <a:rPr sz="1400" kern="0">
                  <a:solidFill>
                    <a:srgbClr val="FFFFFF"/>
                  </a:solidFill>
                  <a:latin typeface="Verdana"/>
                  <a:ea typeface="Verdana"/>
                  <a:sym typeface="Verdana"/>
                </a:rPr>
                <a:t>Professor, </a:t>
              </a:r>
            </a:p>
            <a:p>
              <a:pPr hangingPunct="0">
                <a:spcBef>
                  <a:spcPts val="400"/>
                </a:spcBef>
                <a:defRPr sz="1400">
                  <a:solidFill>
                    <a:srgbClr val="FFFFFF"/>
                  </a:solidFill>
                  <a:latin typeface="Verdana"/>
                  <a:ea typeface="Verdana"/>
                  <a:cs typeface="Verdana"/>
                  <a:sym typeface="Verdana"/>
                </a:defRPr>
              </a:pPr>
              <a:r>
                <a:rPr sz="1400" kern="0">
                  <a:solidFill>
                    <a:srgbClr val="FFFFFF"/>
                  </a:solidFill>
                  <a:latin typeface="Verdana"/>
                  <a:ea typeface="Verdana"/>
                  <a:sym typeface="Verdana"/>
                </a:rPr>
                <a:t>Section of Bioinformatics, Dept. Health Technology</a:t>
              </a:r>
            </a:p>
            <a:p>
              <a:pPr hangingPunct="0">
                <a:spcBef>
                  <a:spcPts val="400"/>
                </a:spcBef>
                <a:defRPr sz="1400">
                  <a:solidFill>
                    <a:srgbClr val="FFFFFF"/>
                  </a:solidFill>
                  <a:latin typeface="Verdana"/>
                  <a:ea typeface="Verdana"/>
                  <a:cs typeface="Verdana"/>
                  <a:sym typeface="Verdana"/>
                </a:defRPr>
              </a:pPr>
              <a:r>
                <a:rPr sz="1400" kern="0">
                  <a:solidFill>
                    <a:srgbClr val="FFFFFF"/>
                  </a:solidFill>
                  <a:latin typeface="Verdana"/>
                  <a:ea typeface="Verdana"/>
                  <a:sym typeface="Verdana"/>
                </a:rPr>
                <a:t>Technical University of Denmark</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txBox="1">
            <a:spLocks noGrp="1"/>
          </p:cNvSpPr>
          <p:nvPr>
            <p:ph type="title"/>
          </p:nvPr>
        </p:nvSpPr>
        <p:spPr>
          <a:xfrm>
            <a:off x="1234976" y="426126"/>
            <a:ext cx="9312375" cy="972718"/>
          </a:xfrm>
          <a:prstGeom prst="rect">
            <a:avLst/>
          </a:prstGeom>
        </p:spPr>
        <p:txBody>
          <a:bodyPr/>
          <a:lstStyle>
            <a:lvl1pPr>
              <a:defRPr sz="2400"/>
            </a:lvl1pPr>
          </a:lstStyle>
          <a:p>
            <a:r>
              <a:t>Russian Flu</a:t>
            </a:r>
          </a:p>
        </p:txBody>
      </p:sp>
      <p:sp>
        <p:nvSpPr>
          <p:cNvPr id="167" name="Content Placeholder 2"/>
          <p:cNvSpPr txBox="1">
            <a:spLocks noGrp="1"/>
          </p:cNvSpPr>
          <p:nvPr>
            <p:ph type="body" sz="half" idx="1"/>
          </p:nvPr>
        </p:nvSpPr>
        <p:spPr>
          <a:xfrm>
            <a:off x="1109662" y="1642899"/>
            <a:ext cx="4940538" cy="4546801"/>
          </a:xfrm>
          <a:prstGeom prst="rect">
            <a:avLst/>
          </a:prstGeom>
        </p:spPr>
        <p:txBody>
          <a:bodyPr/>
          <a:lstStyle/>
          <a:p>
            <a:pPr marL="0" indent="0" defTabSz="768095">
              <a:spcBef>
                <a:spcPts val="300"/>
              </a:spcBef>
              <a:buSzTx/>
              <a:buNone/>
              <a:defRPr sz="1512"/>
            </a:pPr>
            <a:endParaRPr/>
          </a:p>
          <a:p>
            <a:pPr marL="166319" indent="-166319" defTabSz="768095">
              <a:spcBef>
                <a:spcPts val="300"/>
              </a:spcBef>
              <a:defRPr sz="1512"/>
            </a:pPr>
            <a:r>
              <a:t>1889–1892 flu pandemic, also known as the "Asiatic flu”</a:t>
            </a:r>
          </a:p>
          <a:p>
            <a:pPr marL="166319" indent="-166319" defTabSz="768095">
              <a:spcBef>
                <a:spcPts val="300"/>
              </a:spcBef>
              <a:defRPr sz="1512"/>
            </a:pPr>
            <a:endParaRPr/>
          </a:p>
          <a:p>
            <a:pPr marL="166319" indent="-166319" defTabSz="768095">
              <a:spcBef>
                <a:spcPts val="300"/>
              </a:spcBef>
              <a:defRPr sz="1512"/>
            </a:pPr>
            <a:r>
              <a:t>First reported in the Central Asian city of Bukhara in the Russian Empire, in May 1889, with up to two-thirds of the local population dying</a:t>
            </a:r>
          </a:p>
          <a:p>
            <a:pPr marL="166319" indent="-166319" defTabSz="768095">
              <a:spcBef>
                <a:spcPts val="300"/>
              </a:spcBef>
              <a:defRPr sz="1512"/>
            </a:pPr>
            <a:endParaRPr/>
          </a:p>
          <a:p>
            <a:pPr marL="166319" indent="-166319" defTabSz="768095">
              <a:spcBef>
                <a:spcPts val="300"/>
              </a:spcBef>
              <a:defRPr sz="1512"/>
            </a:pPr>
            <a:r>
              <a:t>In four months it had spread throughout the Northern Hemisphere. </a:t>
            </a:r>
          </a:p>
          <a:p>
            <a:pPr marL="166319" indent="-166319" defTabSz="768095">
              <a:spcBef>
                <a:spcPts val="300"/>
              </a:spcBef>
              <a:defRPr sz="1512"/>
            </a:pPr>
            <a:endParaRPr/>
          </a:p>
          <a:p>
            <a:pPr marL="166319" indent="-166319" defTabSz="768095">
              <a:spcBef>
                <a:spcPts val="300"/>
              </a:spcBef>
              <a:defRPr sz="1512"/>
            </a:pPr>
            <a:r>
              <a:t>Deaths peaked in </a:t>
            </a:r>
          </a:p>
          <a:p>
            <a:pPr marL="347759" lvl="1" indent="-166319" defTabSz="768095">
              <a:spcBef>
                <a:spcPts val="300"/>
              </a:spcBef>
              <a:buChar char="•"/>
              <a:defRPr sz="1512"/>
            </a:pPr>
            <a:r>
              <a:t>Saint Petersburg on 1 December 1889</a:t>
            </a:r>
          </a:p>
          <a:p>
            <a:pPr marL="347759" lvl="1" indent="-166319" defTabSz="768095">
              <a:spcBef>
                <a:spcPts val="300"/>
              </a:spcBef>
              <a:buChar char="•"/>
              <a:defRPr sz="1512"/>
            </a:pPr>
            <a:r>
              <a:t>In the United States 12 January 1890</a:t>
            </a:r>
          </a:p>
          <a:p>
            <a:pPr marL="166319" indent="-166319" defTabSz="768095">
              <a:spcBef>
                <a:spcPts val="300"/>
              </a:spcBef>
              <a:defRPr sz="1512"/>
            </a:pPr>
            <a:endParaRPr/>
          </a:p>
          <a:p>
            <a:pPr marL="166319" indent="-166319" defTabSz="768095">
              <a:spcBef>
                <a:spcPts val="300"/>
              </a:spcBef>
              <a:defRPr sz="1512"/>
            </a:pPr>
            <a:r>
              <a:t>Killed about 1 million people worldwide.</a:t>
            </a:r>
          </a:p>
          <a:p>
            <a:pPr marL="166319" indent="-166319" defTabSz="768095">
              <a:spcBef>
                <a:spcPts val="300"/>
              </a:spcBef>
              <a:defRPr sz="1512"/>
            </a:pPr>
            <a:endParaRPr/>
          </a:p>
          <a:p>
            <a:pPr marL="166319" indent="-166319" defTabSz="768095">
              <a:spcBef>
                <a:spcPts val="300"/>
              </a:spcBef>
              <a:defRPr sz="1512"/>
            </a:pPr>
            <a:r>
              <a:t>Commonly believed to be caused by an Influenza virus</a:t>
            </a:r>
          </a:p>
        </p:txBody>
      </p:sp>
      <p:sp>
        <p:nvSpPr>
          <p:cNvPr id="168" name="Slide Number Placeholder 4"/>
          <p:cNvSpPr txBox="1">
            <a:spLocks noGrp="1"/>
          </p:cNvSpPr>
          <p:nvPr>
            <p:ph type="sldNum" sz="quarter" idx="2"/>
          </p:nvPr>
        </p:nvSpPr>
        <p:spPr>
          <a:xfrm>
            <a:off x="11512800" y="6645738"/>
            <a:ext cx="49694"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31</a:t>
            </a:fld>
            <a:endParaRPr kern="0">
              <a:latin typeface="Arial"/>
              <a:cs typeface="Arial"/>
              <a:sym typeface="Arial"/>
            </a:endParaRPr>
          </a:p>
        </p:txBody>
      </p:sp>
      <p:pic>
        <p:nvPicPr>
          <p:cNvPr id="169" name="235314_web.jpg" descr="235314_web.jpg"/>
          <p:cNvPicPr>
            <a:picLocks noChangeAspect="1"/>
          </p:cNvPicPr>
          <p:nvPr/>
        </p:nvPicPr>
        <p:blipFill>
          <a:blip r:embed="rId2"/>
          <a:stretch>
            <a:fillRect/>
          </a:stretch>
        </p:blipFill>
        <p:spPr>
          <a:xfrm>
            <a:off x="7186222" y="801535"/>
            <a:ext cx="4092851" cy="5458839"/>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itle 1"/>
          <p:cNvSpPr txBox="1">
            <a:spLocks noGrp="1"/>
          </p:cNvSpPr>
          <p:nvPr>
            <p:ph type="title"/>
          </p:nvPr>
        </p:nvSpPr>
        <p:spPr>
          <a:xfrm>
            <a:off x="1234976" y="426126"/>
            <a:ext cx="9312375" cy="972718"/>
          </a:xfrm>
          <a:prstGeom prst="rect">
            <a:avLst/>
          </a:prstGeom>
        </p:spPr>
        <p:txBody>
          <a:bodyPr/>
          <a:lstStyle>
            <a:lvl1pPr>
              <a:defRPr sz="2400"/>
            </a:lvl1pPr>
          </a:lstStyle>
          <a:p>
            <a:r>
              <a:t>Russian Flu</a:t>
            </a:r>
          </a:p>
        </p:txBody>
      </p:sp>
      <p:sp>
        <p:nvSpPr>
          <p:cNvPr id="172" name="Slide Number Placeholder 4"/>
          <p:cNvSpPr txBox="1">
            <a:spLocks noGrp="1"/>
          </p:cNvSpPr>
          <p:nvPr>
            <p:ph type="sldNum" sz="quarter" idx="2"/>
          </p:nvPr>
        </p:nvSpPr>
        <p:spPr>
          <a:xfrm>
            <a:off x="11512800" y="6645738"/>
            <a:ext cx="49694"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32</a:t>
            </a:fld>
            <a:endParaRPr kern="0">
              <a:latin typeface="Arial"/>
              <a:cs typeface="Arial"/>
              <a:sym typeface="Arial"/>
            </a:endParaRPr>
          </a:p>
        </p:txBody>
      </p:sp>
      <p:pic>
        <p:nvPicPr>
          <p:cNvPr id="173" name="Screenshot 2020-08-28 at 00.29.38.png" descr="Screenshot 2020-08-28 at 00.29.38.png"/>
          <p:cNvPicPr>
            <a:picLocks noChangeAspect="1"/>
          </p:cNvPicPr>
          <p:nvPr/>
        </p:nvPicPr>
        <p:blipFill>
          <a:blip r:embed="rId2"/>
          <a:srcRect l="15541"/>
          <a:stretch>
            <a:fillRect/>
          </a:stretch>
        </p:blipFill>
        <p:spPr>
          <a:xfrm>
            <a:off x="6026000" y="1847904"/>
            <a:ext cx="6176934" cy="3778459"/>
          </a:xfrm>
          <a:prstGeom prst="rect">
            <a:avLst/>
          </a:prstGeom>
          <a:ln w="12700">
            <a:miter lim="400000"/>
          </a:ln>
        </p:spPr>
      </p:pic>
      <p:sp>
        <p:nvSpPr>
          <p:cNvPr id="174" name="Content Placeholder 2"/>
          <p:cNvSpPr txBox="1">
            <a:spLocks noGrp="1"/>
          </p:cNvSpPr>
          <p:nvPr>
            <p:ph type="body" sz="half" idx="1"/>
          </p:nvPr>
        </p:nvSpPr>
        <p:spPr>
          <a:xfrm>
            <a:off x="1109663" y="1642899"/>
            <a:ext cx="4739899" cy="4546801"/>
          </a:xfrm>
          <a:prstGeom prst="rect">
            <a:avLst/>
          </a:prstGeom>
        </p:spPr>
        <p:txBody>
          <a:bodyPr>
            <a:normAutofit lnSpcReduction="10000"/>
          </a:bodyPr>
          <a:lstStyle/>
          <a:p>
            <a:pPr marL="0" indent="0" defTabSz="749808">
              <a:spcBef>
                <a:spcPts val="300"/>
              </a:spcBef>
              <a:buSzTx/>
              <a:buNone/>
              <a:defRPr sz="1476"/>
            </a:pPr>
            <a:endParaRPr/>
          </a:p>
          <a:p>
            <a:pPr marL="162360" indent="-162360" defTabSz="749808">
              <a:spcBef>
                <a:spcPts val="300"/>
              </a:spcBef>
              <a:defRPr sz="1476"/>
            </a:pPr>
            <a:r>
              <a:t>Lone Simonsen group investigated historical records for Denmark (“Ugelisterne”) around 2010</a:t>
            </a:r>
          </a:p>
          <a:p>
            <a:pPr marL="162360" indent="-162360" defTabSz="749808">
              <a:spcBef>
                <a:spcPts val="300"/>
              </a:spcBef>
              <a:defRPr sz="1476"/>
            </a:pPr>
            <a:endParaRPr/>
          </a:p>
          <a:p>
            <a:pPr marL="162360" indent="-162360" defTabSz="749808">
              <a:spcBef>
                <a:spcPts val="300"/>
              </a:spcBef>
              <a:defRPr sz="1476"/>
            </a:pPr>
            <a:r>
              <a:t>Model-based estimates of mortality along with those caused by other important infectious diseases: measles, pertussis, diphtheria, and diarrhea</a:t>
            </a:r>
          </a:p>
          <a:p>
            <a:pPr marL="162360" indent="-162360" defTabSz="749808">
              <a:spcBef>
                <a:spcPts val="300"/>
              </a:spcBef>
              <a:defRPr sz="1476"/>
            </a:pPr>
            <a:endParaRPr/>
          </a:p>
          <a:p>
            <a:pPr marL="162360" indent="-162360" defTabSz="749808">
              <a:spcBef>
                <a:spcPts val="300"/>
              </a:spcBef>
              <a:defRPr sz="1476"/>
            </a:pPr>
            <a:r>
              <a:t>High attack rate: 40% to 75%</a:t>
            </a:r>
          </a:p>
          <a:p>
            <a:pPr marL="162360" indent="-162360" defTabSz="749808">
              <a:spcBef>
                <a:spcPts val="300"/>
              </a:spcBef>
              <a:defRPr sz="1476"/>
            </a:pPr>
            <a:endParaRPr/>
          </a:p>
          <a:p>
            <a:pPr marL="162360" indent="-162360" defTabSz="749808">
              <a:spcBef>
                <a:spcPts val="300"/>
              </a:spcBef>
              <a:defRPr sz="1476"/>
            </a:pPr>
            <a:r>
              <a:t>High(ish) mortality: </a:t>
            </a:r>
          </a:p>
          <a:p>
            <a:pPr marL="339480" lvl="1" indent="-162360" defTabSz="749808">
              <a:spcBef>
                <a:spcPts val="300"/>
              </a:spcBef>
              <a:buChar char="•"/>
              <a:defRPr sz="1476"/>
            </a:pPr>
            <a:r>
              <a:t>Average about 0.4%</a:t>
            </a:r>
          </a:p>
          <a:p>
            <a:pPr marL="339480" lvl="1" indent="-162360" defTabSz="749808">
              <a:spcBef>
                <a:spcPts val="300"/>
              </a:spcBef>
              <a:buChar char="•"/>
              <a:defRPr sz="1476"/>
            </a:pPr>
            <a:r>
              <a:t>Higher among elderly</a:t>
            </a:r>
          </a:p>
          <a:p>
            <a:pPr marL="162360" indent="-162360" defTabSz="749808">
              <a:spcBef>
                <a:spcPts val="300"/>
              </a:spcBef>
              <a:defRPr sz="1476"/>
            </a:pPr>
            <a:endParaRPr/>
          </a:p>
          <a:p>
            <a:pPr marL="162360" indent="-162360" defTabSz="749808">
              <a:spcBef>
                <a:spcPts val="300"/>
              </a:spcBef>
              <a:defRPr sz="1476"/>
            </a:pPr>
            <a:r>
              <a:t>Many features not quite fitting influenza hypothesis: death more widespread among elderly, symptoms different, …</a:t>
            </a:r>
          </a:p>
          <a:p>
            <a:pPr marL="162360" indent="-162360" defTabSz="749808">
              <a:spcBef>
                <a:spcPts val="300"/>
              </a:spcBef>
              <a:defRPr sz="1476"/>
            </a:pPr>
            <a:endParaRPr/>
          </a:p>
          <a:p>
            <a:pPr marL="162360" indent="-162360" defTabSz="749808">
              <a:spcBef>
                <a:spcPts val="300"/>
              </a:spcBef>
              <a:defRPr sz="1476"/>
            </a:pPr>
            <a:r>
              <a:t>Put project aside without publishing</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lide Number"/>
          <p:cNvSpPr txBox="1">
            <a:spLocks noGrp="1"/>
          </p:cNvSpPr>
          <p:nvPr>
            <p:ph type="sldNum" sz="quarter" idx="2"/>
          </p:nvPr>
        </p:nvSpPr>
        <p:spPr>
          <a:xfrm>
            <a:off x="11524799" y="6645739"/>
            <a:ext cx="49694"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33</a:t>
            </a:fld>
            <a:endParaRPr kern="0">
              <a:latin typeface="Arial"/>
              <a:cs typeface="Arial"/>
              <a:sym typeface="Arial"/>
            </a:endParaRPr>
          </a:p>
        </p:txBody>
      </p:sp>
      <p:pic>
        <p:nvPicPr>
          <p:cNvPr id="177" name="Schematic-representation-of-the-structure-of-a-PRCV-virion-A-An-electron-microscopic.png" descr="Schematic-representation-of-the-structure-of-a-PRCV-virion-A-An-electron-microscopic.png"/>
          <p:cNvPicPr>
            <a:picLocks noChangeAspect="1"/>
          </p:cNvPicPr>
          <p:nvPr/>
        </p:nvPicPr>
        <p:blipFill>
          <a:blip r:embed="rId2"/>
          <a:srcRect l="54374"/>
          <a:stretch>
            <a:fillRect/>
          </a:stretch>
        </p:blipFill>
        <p:spPr>
          <a:xfrm>
            <a:off x="6706272" y="743100"/>
            <a:ext cx="4925268" cy="5105401"/>
          </a:xfrm>
          <a:prstGeom prst="rect">
            <a:avLst/>
          </a:prstGeom>
          <a:ln w="12700">
            <a:miter lim="400000"/>
          </a:ln>
        </p:spPr>
      </p:pic>
      <p:pic>
        <p:nvPicPr>
          <p:cNvPr id="178" name="Screenshot 2020-08-27 at 23.17.31.png" descr="Screenshot 2020-08-27 at 23.17.31.png"/>
          <p:cNvPicPr>
            <a:picLocks noChangeAspect="1"/>
          </p:cNvPicPr>
          <p:nvPr/>
        </p:nvPicPr>
        <p:blipFill>
          <a:blip r:embed="rId3"/>
          <a:stretch>
            <a:fillRect/>
          </a:stretch>
        </p:blipFill>
        <p:spPr>
          <a:xfrm>
            <a:off x="750052" y="1285638"/>
            <a:ext cx="5308172" cy="4020324"/>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le 1"/>
          <p:cNvSpPr txBox="1">
            <a:spLocks noGrp="1"/>
          </p:cNvSpPr>
          <p:nvPr>
            <p:ph type="title"/>
          </p:nvPr>
        </p:nvSpPr>
        <p:spPr>
          <a:xfrm>
            <a:off x="1146076" y="405842"/>
            <a:ext cx="9312375" cy="612002"/>
          </a:xfrm>
          <a:prstGeom prst="rect">
            <a:avLst/>
          </a:prstGeom>
        </p:spPr>
        <p:txBody>
          <a:bodyPr/>
          <a:lstStyle>
            <a:lvl1pPr>
              <a:defRPr sz="2400"/>
            </a:lvl1pPr>
          </a:lstStyle>
          <a:p>
            <a:r>
              <a:t>Corona virus taxonomy</a:t>
            </a:r>
          </a:p>
        </p:txBody>
      </p:sp>
      <p:sp>
        <p:nvSpPr>
          <p:cNvPr id="181" name="Content Placeholder 2"/>
          <p:cNvSpPr txBox="1">
            <a:spLocks noGrp="1"/>
          </p:cNvSpPr>
          <p:nvPr>
            <p:ph type="body" sz="half" idx="1"/>
          </p:nvPr>
        </p:nvSpPr>
        <p:spPr>
          <a:xfrm>
            <a:off x="854821" y="1155600"/>
            <a:ext cx="4586356" cy="5023342"/>
          </a:xfrm>
          <a:prstGeom prst="rect">
            <a:avLst/>
          </a:prstGeom>
        </p:spPr>
        <p:txBody>
          <a:bodyPr/>
          <a:lstStyle/>
          <a:p>
            <a:pPr marL="0" indent="0">
              <a:buSzTx/>
              <a:buNone/>
            </a:pPr>
            <a:endParaRPr/>
          </a:p>
          <a:p>
            <a:r>
              <a:t>First discovered and named in the 1960s</a:t>
            </a:r>
          </a:p>
          <a:p>
            <a:endParaRPr/>
          </a:p>
          <a:p>
            <a:r>
              <a:t>Large family of viruses that usually cause mild to moderate upper-respiratory tract illnesses, like the common cold</a:t>
            </a:r>
          </a:p>
          <a:p>
            <a:endParaRPr/>
          </a:p>
          <a:p>
            <a:r>
              <a:t>Human corona viruses discovery timeline:</a:t>
            </a:r>
          </a:p>
          <a:p>
            <a:pPr lvl="1">
              <a:buChar char="•"/>
              <a:defRPr>
                <a:solidFill>
                  <a:srgbClr val="0433FF"/>
                </a:solidFill>
              </a:defRPr>
            </a:pPr>
            <a:r>
              <a:t>229E (1966)</a:t>
            </a:r>
          </a:p>
          <a:p>
            <a:pPr lvl="1">
              <a:buChar char="•"/>
              <a:defRPr>
                <a:solidFill>
                  <a:srgbClr val="0433FF"/>
                </a:solidFill>
              </a:defRPr>
            </a:pPr>
            <a:r>
              <a:t>OC43 (1967)</a:t>
            </a:r>
          </a:p>
          <a:p>
            <a:pPr lvl="1">
              <a:buChar char="•"/>
              <a:defRPr>
                <a:solidFill>
                  <a:srgbClr val="FF2600"/>
                </a:solidFill>
              </a:defRPr>
            </a:pPr>
            <a:r>
              <a:t>SARS (2003, 10% case fatality)</a:t>
            </a:r>
          </a:p>
          <a:p>
            <a:pPr lvl="1">
              <a:buChar char="•"/>
              <a:defRPr>
                <a:solidFill>
                  <a:srgbClr val="0433FF"/>
                </a:solidFill>
              </a:defRPr>
            </a:pPr>
            <a:r>
              <a:t>NL63 (2004)</a:t>
            </a:r>
          </a:p>
          <a:p>
            <a:pPr lvl="1">
              <a:buChar char="•"/>
              <a:defRPr>
                <a:solidFill>
                  <a:srgbClr val="0433FF"/>
                </a:solidFill>
              </a:defRPr>
            </a:pPr>
            <a:r>
              <a:t>HKU1 (2005)</a:t>
            </a:r>
          </a:p>
          <a:p>
            <a:pPr lvl="1">
              <a:buChar char="•"/>
              <a:defRPr>
                <a:solidFill>
                  <a:srgbClr val="FF2600"/>
                </a:solidFill>
              </a:defRPr>
            </a:pPr>
            <a:r>
              <a:t>MERS (2012, 35% case fatality)</a:t>
            </a:r>
          </a:p>
          <a:p>
            <a:pPr lvl="1">
              <a:buChar char="•"/>
              <a:defRPr>
                <a:solidFill>
                  <a:srgbClr val="FF2600"/>
                </a:solidFill>
              </a:defRPr>
            </a:pPr>
            <a:r>
              <a:t>SARS-CoV-2 (2019, 1-3% case fatality)</a:t>
            </a:r>
          </a:p>
        </p:txBody>
      </p:sp>
      <p:sp>
        <p:nvSpPr>
          <p:cNvPr id="182" name="Slide Number Placeholder 4"/>
          <p:cNvSpPr txBox="1">
            <a:spLocks noGrp="1"/>
          </p:cNvSpPr>
          <p:nvPr>
            <p:ph type="sldNum" sz="quarter" idx="2"/>
          </p:nvPr>
        </p:nvSpPr>
        <p:spPr>
          <a:xfrm>
            <a:off x="11512800" y="6645738"/>
            <a:ext cx="49694"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34</a:t>
            </a:fld>
            <a:endParaRPr kern="0">
              <a:latin typeface="Arial"/>
              <a:cs typeface="Arial"/>
              <a:sym typeface="Arial"/>
            </a:endParaRPr>
          </a:p>
        </p:txBody>
      </p:sp>
      <p:pic>
        <p:nvPicPr>
          <p:cNvPr id="183" name="Image" descr="Image"/>
          <p:cNvPicPr>
            <a:picLocks noChangeAspect="1"/>
          </p:cNvPicPr>
          <p:nvPr/>
        </p:nvPicPr>
        <p:blipFill>
          <a:blip r:embed="rId2"/>
          <a:stretch>
            <a:fillRect/>
          </a:stretch>
        </p:blipFill>
        <p:spPr>
          <a:xfrm>
            <a:off x="5632504" y="1461231"/>
            <a:ext cx="6206326" cy="441208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itle 1"/>
          <p:cNvSpPr txBox="1">
            <a:spLocks noGrp="1"/>
          </p:cNvSpPr>
          <p:nvPr>
            <p:ph type="title"/>
          </p:nvPr>
        </p:nvSpPr>
        <p:spPr>
          <a:xfrm>
            <a:off x="1222276" y="405843"/>
            <a:ext cx="9312375" cy="945115"/>
          </a:xfrm>
          <a:prstGeom prst="rect">
            <a:avLst/>
          </a:prstGeom>
        </p:spPr>
        <p:txBody>
          <a:bodyPr/>
          <a:lstStyle/>
          <a:p>
            <a:pPr defTabSz="804672">
              <a:defRPr sz="2112"/>
            </a:pPr>
            <a:r>
              <a:t>Replication cycle of </a:t>
            </a:r>
          </a:p>
          <a:p>
            <a:pPr defTabSz="804672">
              <a:defRPr sz="2112"/>
            </a:pPr>
            <a:r>
              <a:t>human coronaviruses </a:t>
            </a:r>
          </a:p>
        </p:txBody>
      </p:sp>
      <p:sp>
        <p:nvSpPr>
          <p:cNvPr id="186" name="Content Placeholder 2"/>
          <p:cNvSpPr txBox="1">
            <a:spLocks noGrp="1"/>
          </p:cNvSpPr>
          <p:nvPr>
            <p:ph type="body" sz="half" idx="1"/>
          </p:nvPr>
        </p:nvSpPr>
        <p:spPr>
          <a:xfrm>
            <a:off x="833584" y="1334756"/>
            <a:ext cx="4473992" cy="4546801"/>
          </a:xfrm>
          <a:prstGeom prst="rect">
            <a:avLst/>
          </a:prstGeom>
        </p:spPr>
        <p:txBody>
          <a:bodyPr/>
          <a:lstStyle/>
          <a:p>
            <a:pPr marL="0" indent="0">
              <a:buSzTx/>
              <a:buNone/>
            </a:pPr>
            <a:endParaRPr/>
          </a:p>
          <a:p>
            <a:r>
              <a:t>Enveloped viruses with positive-sense single-stranded RNA genome </a:t>
            </a:r>
          </a:p>
          <a:p>
            <a:endParaRPr/>
          </a:p>
          <a:p>
            <a:r>
              <a:t>The genome size of coronaviruses ranges from approximately 26 to 32 kilobases, one of the largest among RNA viruses.</a:t>
            </a:r>
          </a:p>
        </p:txBody>
      </p:sp>
      <p:sp>
        <p:nvSpPr>
          <p:cNvPr id="187" name="Slide Number Placeholder 4"/>
          <p:cNvSpPr txBox="1">
            <a:spLocks noGrp="1"/>
          </p:cNvSpPr>
          <p:nvPr>
            <p:ph type="sldNum" sz="quarter" idx="2"/>
          </p:nvPr>
        </p:nvSpPr>
        <p:spPr>
          <a:xfrm>
            <a:off x="11512800" y="6645738"/>
            <a:ext cx="49694"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35</a:t>
            </a:fld>
            <a:endParaRPr kern="0">
              <a:latin typeface="Arial"/>
              <a:cs typeface="Arial"/>
              <a:sym typeface="Arial"/>
            </a:endParaRPr>
          </a:p>
        </p:txBody>
      </p:sp>
      <p:pic>
        <p:nvPicPr>
          <p:cNvPr id="188" name="Screenshot 2020-08-27 at 22.06.35.png" descr="Screenshot 2020-08-27 at 22.06.35.png"/>
          <p:cNvPicPr>
            <a:picLocks noChangeAspect="1"/>
          </p:cNvPicPr>
          <p:nvPr/>
        </p:nvPicPr>
        <p:blipFill>
          <a:blip r:embed="rId2"/>
          <a:stretch>
            <a:fillRect/>
          </a:stretch>
        </p:blipFill>
        <p:spPr>
          <a:xfrm>
            <a:off x="5517527" y="499577"/>
            <a:ext cx="6298783" cy="5592446"/>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title"/>
          </p:nvPr>
        </p:nvSpPr>
        <p:spPr>
          <a:xfrm>
            <a:off x="1781076" y="405842"/>
            <a:ext cx="9312375" cy="612002"/>
          </a:xfrm>
          <a:prstGeom prst="rect">
            <a:avLst/>
          </a:prstGeom>
        </p:spPr>
        <p:txBody>
          <a:bodyPr/>
          <a:lstStyle>
            <a:lvl1pPr>
              <a:defRPr sz="2400"/>
            </a:lvl1pPr>
          </a:lstStyle>
          <a:p>
            <a:r>
              <a:t>Pandemic corona viruses are zoonotic</a:t>
            </a:r>
          </a:p>
        </p:txBody>
      </p:sp>
      <p:sp>
        <p:nvSpPr>
          <p:cNvPr id="191" name="Slide Number Placeholder 4"/>
          <p:cNvSpPr txBox="1">
            <a:spLocks noGrp="1"/>
          </p:cNvSpPr>
          <p:nvPr>
            <p:ph type="sldNum" sz="quarter" idx="2"/>
          </p:nvPr>
        </p:nvSpPr>
        <p:spPr>
          <a:xfrm>
            <a:off x="11512800" y="6645738"/>
            <a:ext cx="49694"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36</a:t>
            </a:fld>
            <a:endParaRPr kern="0">
              <a:latin typeface="Arial"/>
              <a:cs typeface="Arial"/>
              <a:sym typeface="Arial"/>
            </a:endParaRPr>
          </a:p>
        </p:txBody>
      </p:sp>
      <p:pic>
        <p:nvPicPr>
          <p:cNvPr id="192" name="Screenshot 2020-08-27 at 22.10.09.png" descr="Screenshot 2020-08-27 at 22.10.09.png"/>
          <p:cNvPicPr>
            <a:picLocks noChangeAspect="1"/>
          </p:cNvPicPr>
          <p:nvPr/>
        </p:nvPicPr>
        <p:blipFill>
          <a:blip r:embed="rId2"/>
          <a:srcRect t="69101" r="9516"/>
          <a:stretch>
            <a:fillRect/>
          </a:stretch>
        </p:blipFill>
        <p:spPr>
          <a:xfrm>
            <a:off x="1874361" y="1650470"/>
            <a:ext cx="7639742" cy="2626923"/>
          </a:xfrm>
          <a:prstGeom prst="rect">
            <a:avLst/>
          </a:prstGeom>
          <a:ln w="12700">
            <a:miter lim="400000"/>
          </a:ln>
        </p:spPr>
      </p:pic>
      <p:pic>
        <p:nvPicPr>
          <p:cNvPr id="193" name="Screenshot 2020-08-28 at 13.16.10.png" descr="Screenshot 2020-08-28 at 13.16.10.png"/>
          <p:cNvPicPr>
            <a:picLocks noChangeAspect="1"/>
          </p:cNvPicPr>
          <p:nvPr/>
        </p:nvPicPr>
        <p:blipFill>
          <a:blip r:embed="rId3"/>
          <a:stretch>
            <a:fillRect/>
          </a:stretch>
        </p:blipFill>
        <p:spPr>
          <a:xfrm>
            <a:off x="2107367" y="4397364"/>
            <a:ext cx="3982337" cy="1589404"/>
          </a:xfrm>
          <a:prstGeom prst="rect">
            <a:avLst/>
          </a:prstGeom>
          <a:ln w="12700">
            <a:miter lim="400000"/>
          </a:ln>
        </p:spPr>
      </p:pic>
      <p:sp>
        <p:nvSpPr>
          <p:cNvPr id="194" name="?"/>
          <p:cNvSpPr txBox="1"/>
          <p:nvPr/>
        </p:nvSpPr>
        <p:spPr>
          <a:xfrm>
            <a:off x="6421772" y="4987626"/>
            <a:ext cx="113814"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hangingPunct="0">
              <a:spcBef>
                <a:spcPts val="900"/>
              </a:spcBef>
            </a:pPr>
            <a:r>
              <a:rPr sz="1600" kern="0">
                <a:solidFill>
                  <a:srgbClr val="000000"/>
                </a:solidFill>
                <a:latin typeface="Arial"/>
                <a:cs typeface="Arial"/>
                <a:sym typeface="Arial"/>
              </a:rPr>
              <a:t>?</a:t>
            </a:r>
          </a:p>
        </p:txBody>
      </p:sp>
      <p:pic>
        <p:nvPicPr>
          <p:cNvPr id="195" name="Screenshot 2020-08-28 at 13.16.21.png" descr="Screenshot 2020-08-28 at 13.16.21.png"/>
          <p:cNvPicPr>
            <a:picLocks noChangeAspect="1"/>
          </p:cNvPicPr>
          <p:nvPr/>
        </p:nvPicPr>
        <p:blipFill>
          <a:blip r:embed="rId4"/>
          <a:stretch>
            <a:fillRect/>
          </a:stretch>
        </p:blipFill>
        <p:spPr>
          <a:xfrm>
            <a:off x="7132460" y="4491071"/>
            <a:ext cx="2619348" cy="1215060"/>
          </a:xfrm>
          <a:prstGeom prst="rect">
            <a:avLst/>
          </a:prstGeom>
          <a:ln w="12700">
            <a:miter lim="400000"/>
          </a:ln>
        </p:spPr>
      </p:pic>
      <p:sp>
        <p:nvSpPr>
          <p:cNvPr id="196" name="2"/>
          <p:cNvSpPr txBox="1"/>
          <p:nvPr/>
        </p:nvSpPr>
        <p:spPr>
          <a:xfrm>
            <a:off x="9257207" y="4910012"/>
            <a:ext cx="12824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800"/>
            </a:lvl1pPr>
          </a:lstStyle>
          <a:p>
            <a:pPr hangingPunct="0">
              <a:spcBef>
                <a:spcPts val="900"/>
              </a:spcBef>
            </a:pPr>
            <a:r>
              <a:rPr kern="0">
                <a:solidFill>
                  <a:srgbClr val="000000"/>
                </a:solidFill>
                <a:latin typeface="Arial"/>
                <a:cs typeface="Arial"/>
                <a:sym typeface="Arial"/>
              </a:rPr>
              <a:t>2</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Non-pandemic human corona viruses are also zoonotic"/>
          <p:cNvSpPr txBox="1">
            <a:spLocks noGrp="1"/>
          </p:cNvSpPr>
          <p:nvPr>
            <p:ph type="title"/>
          </p:nvPr>
        </p:nvSpPr>
        <p:spPr>
          <a:xfrm>
            <a:off x="1925835" y="232171"/>
            <a:ext cx="7635698" cy="839392"/>
          </a:xfrm>
          <a:prstGeom prst="rect">
            <a:avLst/>
          </a:prstGeom>
        </p:spPr>
        <p:txBody>
          <a:bodyPr/>
          <a:lstStyle>
            <a:lvl1pPr>
              <a:defRPr sz="1800"/>
            </a:lvl1pPr>
          </a:lstStyle>
          <a:p>
            <a:r>
              <a:t>Non-pandemic human corona viruses are also zoonotic</a:t>
            </a:r>
          </a:p>
        </p:txBody>
      </p:sp>
      <p:pic>
        <p:nvPicPr>
          <p:cNvPr id="199" name="Screenshot 2020-08-27 at 22.39.39.png" descr="Screenshot 2020-08-27 at 22.39.39.png"/>
          <p:cNvPicPr>
            <a:picLocks noChangeAspect="1"/>
          </p:cNvPicPr>
          <p:nvPr/>
        </p:nvPicPr>
        <p:blipFill>
          <a:blip r:embed="rId2"/>
          <a:stretch>
            <a:fillRect/>
          </a:stretch>
        </p:blipFill>
        <p:spPr>
          <a:xfrm>
            <a:off x="1388160" y="1601206"/>
            <a:ext cx="8711048" cy="4876671"/>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Closest relative of non-pandemic corona virus OC43 is a cow virus"/>
          <p:cNvSpPr txBox="1">
            <a:spLocks noGrp="1"/>
          </p:cNvSpPr>
          <p:nvPr>
            <p:ph type="title"/>
          </p:nvPr>
        </p:nvSpPr>
        <p:spPr>
          <a:xfrm>
            <a:off x="1925835" y="232171"/>
            <a:ext cx="7635698" cy="839392"/>
          </a:xfrm>
          <a:prstGeom prst="rect">
            <a:avLst/>
          </a:prstGeom>
        </p:spPr>
        <p:txBody>
          <a:bodyPr/>
          <a:lstStyle>
            <a:lvl1pPr>
              <a:defRPr sz="1800"/>
            </a:lvl1pPr>
          </a:lstStyle>
          <a:p>
            <a:r>
              <a:t>Closest relative of non-pandemic corona virus OC43 is a cow virus</a:t>
            </a:r>
          </a:p>
        </p:txBody>
      </p:sp>
      <p:pic>
        <p:nvPicPr>
          <p:cNvPr id="202" name="Screenshot 2020-08-27 at 22.39.39.png" descr="Screenshot 2020-08-27 at 22.39.39.png"/>
          <p:cNvPicPr>
            <a:picLocks noChangeAspect="1"/>
          </p:cNvPicPr>
          <p:nvPr/>
        </p:nvPicPr>
        <p:blipFill>
          <a:blip r:embed="rId2"/>
          <a:stretch>
            <a:fillRect/>
          </a:stretch>
        </p:blipFill>
        <p:spPr>
          <a:xfrm>
            <a:off x="1388160" y="1601206"/>
            <a:ext cx="8711048" cy="4876671"/>
          </a:xfrm>
          <a:prstGeom prst="rect">
            <a:avLst/>
          </a:prstGeom>
          <a:ln w="12700">
            <a:miter lim="400000"/>
          </a:ln>
        </p:spPr>
      </p:pic>
      <p:sp>
        <p:nvSpPr>
          <p:cNvPr id="203" name="Line"/>
          <p:cNvSpPr/>
          <p:nvPr/>
        </p:nvSpPr>
        <p:spPr>
          <a:xfrm flipV="1">
            <a:off x="5147571" y="6019634"/>
            <a:ext cx="359762" cy="671163"/>
          </a:xfrm>
          <a:prstGeom prst="line">
            <a:avLst/>
          </a:prstGeom>
          <a:ln w="12700">
            <a:solidFill>
              <a:srgbClr val="FF2600"/>
            </a:solidFill>
            <a:miter lim="400000"/>
            <a:tailEnd type="triangle"/>
          </a:ln>
        </p:spPr>
        <p:txBody>
          <a:bodyPr lIns="35718" tIns="35718" rIns="35718" bIns="35718" anchor="ctr"/>
          <a:lstStyle/>
          <a:p>
            <a:pPr algn="ctr" defTabSz="410765" hangingPunct="0">
              <a:defRPr sz="2400">
                <a:latin typeface="Helvetica Neue Light"/>
                <a:ea typeface="Helvetica Neue Light"/>
                <a:cs typeface="Helvetica Neue Light"/>
                <a:sym typeface="Helvetica Neue Light"/>
              </a:defRPr>
            </a:pPr>
            <a:endParaRPr sz="2400" kern="0">
              <a:solidFill>
                <a:srgbClr val="000000"/>
              </a:solidFill>
              <a:latin typeface="Helvetica Neue Light"/>
              <a:sym typeface="Helvetica Neue Light"/>
            </a:endParaRPr>
          </a:p>
        </p:txBody>
      </p:sp>
      <p:sp>
        <p:nvSpPr>
          <p:cNvPr id="204" name="Line"/>
          <p:cNvSpPr/>
          <p:nvPr/>
        </p:nvSpPr>
        <p:spPr>
          <a:xfrm flipH="1" flipV="1">
            <a:off x="5848427" y="6094228"/>
            <a:ext cx="406355" cy="364650"/>
          </a:xfrm>
          <a:prstGeom prst="line">
            <a:avLst/>
          </a:prstGeom>
          <a:ln w="12700">
            <a:solidFill>
              <a:srgbClr val="FF2600"/>
            </a:solidFill>
            <a:miter lim="400000"/>
            <a:tailEnd type="triangle"/>
          </a:ln>
        </p:spPr>
        <p:txBody>
          <a:bodyPr lIns="35718" tIns="35718" rIns="35718" bIns="35718" anchor="ctr"/>
          <a:lstStyle/>
          <a:p>
            <a:pPr algn="ctr" defTabSz="410765" hangingPunct="0">
              <a:defRPr sz="2400">
                <a:latin typeface="Helvetica Neue Light"/>
                <a:ea typeface="Helvetica Neue Light"/>
                <a:cs typeface="Helvetica Neue Light"/>
                <a:sym typeface="Helvetica Neue Light"/>
              </a:defRPr>
            </a:pPr>
            <a:endParaRPr sz="2400" kern="0">
              <a:solidFill>
                <a:srgbClr val="000000"/>
              </a:solidFill>
              <a:latin typeface="Helvetica Neue Light"/>
              <a:sym typeface="Helvetica Neue Light"/>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lide Number"/>
          <p:cNvSpPr txBox="1">
            <a:spLocks noGrp="1"/>
          </p:cNvSpPr>
          <p:nvPr>
            <p:ph type="sldNum" sz="quarter" idx="2"/>
          </p:nvPr>
        </p:nvSpPr>
        <p:spPr>
          <a:xfrm>
            <a:off x="11524799" y="6645739"/>
            <a:ext cx="99386"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39</a:t>
            </a:fld>
            <a:endParaRPr kern="0">
              <a:latin typeface="Arial"/>
              <a:cs typeface="Arial"/>
              <a:sym typeface="Arial"/>
            </a:endParaRPr>
          </a:p>
        </p:txBody>
      </p:sp>
      <p:pic>
        <p:nvPicPr>
          <p:cNvPr id="207" name="Screenshot 2020-08-27 at 21.51.20.png" descr="Screenshot 2020-08-27 at 21.51.20.png"/>
          <p:cNvPicPr>
            <a:picLocks noChangeAspect="1"/>
          </p:cNvPicPr>
          <p:nvPr/>
        </p:nvPicPr>
        <p:blipFill>
          <a:blip r:embed="rId2"/>
          <a:stretch>
            <a:fillRect/>
          </a:stretch>
        </p:blipFill>
        <p:spPr>
          <a:xfrm>
            <a:off x="1440033" y="1139516"/>
            <a:ext cx="10108515" cy="383568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304B"/>
        </a:solidFill>
        <a:effectLst/>
      </p:bgPr>
    </p:bg>
    <p:spTree>
      <p:nvGrpSpPr>
        <p:cNvPr id="1" name=""/>
        <p:cNvGrpSpPr/>
        <p:nvPr/>
      </p:nvGrpSpPr>
      <p:grpSpPr>
        <a:xfrm>
          <a:off x="0" y="0"/>
          <a:ext cx="0" cy="0"/>
          <a:chOff x="0" y="0"/>
          <a:chExt cx="0" cy="0"/>
        </a:xfrm>
      </p:grpSpPr>
      <p:pic>
        <p:nvPicPr>
          <p:cNvPr id="14" name="Picture 13" descr="Shape&#10;&#10;Description automatically generated with low confidence">
            <a:extLst>
              <a:ext uri="{FF2B5EF4-FFF2-40B4-BE49-F238E27FC236}">
                <a16:creationId xmlns:a16="http://schemas.microsoft.com/office/drawing/2014/main" id="{5308CFF4-3F77-F7BA-7B7C-2F79FCCFA1C9}"/>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04866" y="2804469"/>
            <a:ext cx="2146041" cy="2146041"/>
          </a:xfrm>
          <a:prstGeom prst="rect">
            <a:avLst/>
          </a:prstGeom>
        </p:spPr>
      </p:pic>
      <p:sp>
        <p:nvSpPr>
          <p:cNvPr id="11" name="TextBox 10">
            <a:extLst>
              <a:ext uri="{FF2B5EF4-FFF2-40B4-BE49-F238E27FC236}">
                <a16:creationId xmlns:a16="http://schemas.microsoft.com/office/drawing/2014/main" id="{6EDB0783-EE18-2D69-497A-79058907AED2}"/>
              </a:ext>
            </a:extLst>
          </p:cNvPr>
          <p:cNvSpPr txBox="1"/>
          <p:nvPr/>
        </p:nvSpPr>
        <p:spPr>
          <a:xfrm>
            <a:off x="1127757" y="271012"/>
            <a:ext cx="9936485" cy="769441"/>
          </a:xfrm>
          <a:prstGeom prst="rect">
            <a:avLst/>
          </a:prstGeom>
          <a:noFill/>
        </p:spPr>
        <p:txBody>
          <a:bodyPr wrap="square" rtlCol="0">
            <a:spAutoFit/>
          </a:bodyPr>
          <a:lstStyle/>
          <a:p>
            <a:pPr algn="ctr"/>
            <a:r>
              <a:rPr lang="en-US" sz="4400" b="1" dirty="0">
                <a:solidFill>
                  <a:schemeClr val="bg1"/>
                </a:solidFill>
                <a:latin typeface="Open Sans" pitchFamily="2" charset="0"/>
              </a:rPr>
              <a:t>The PandemiX research Center</a:t>
            </a:r>
            <a:endParaRPr lang="en-US" sz="4400" dirty="0">
              <a:solidFill>
                <a:schemeClr val="bg1"/>
              </a:solidFill>
              <a:effectLst/>
              <a:latin typeface="Open Sans" pitchFamily="2" charset="0"/>
            </a:endParaRPr>
          </a:p>
        </p:txBody>
      </p:sp>
      <p:pic>
        <p:nvPicPr>
          <p:cNvPr id="4" name="Picture 3">
            <a:extLst>
              <a:ext uri="{FF2B5EF4-FFF2-40B4-BE49-F238E27FC236}">
                <a16:creationId xmlns:a16="http://schemas.microsoft.com/office/drawing/2014/main" id="{91FD48D3-DAC3-E3D8-2CB8-B46EFB816E3D}"/>
              </a:ext>
            </a:extLst>
          </p:cNvPr>
          <p:cNvPicPr>
            <a:picLocks noChangeAspect="1"/>
          </p:cNvPicPr>
          <p:nvPr/>
        </p:nvPicPr>
        <p:blipFill>
          <a:blip r:embed="rId3"/>
          <a:stretch>
            <a:fillRect/>
          </a:stretch>
        </p:blipFill>
        <p:spPr>
          <a:xfrm>
            <a:off x="2959295" y="1471300"/>
            <a:ext cx="1721380" cy="1540442"/>
          </a:xfrm>
          <a:prstGeom prst="rect">
            <a:avLst/>
          </a:prstGeom>
        </p:spPr>
      </p:pic>
      <p:pic>
        <p:nvPicPr>
          <p:cNvPr id="15" name="Picture 14">
            <a:extLst>
              <a:ext uri="{FF2B5EF4-FFF2-40B4-BE49-F238E27FC236}">
                <a16:creationId xmlns:a16="http://schemas.microsoft.com/office/drawing/2014/main" id="{1E51A3B9-8EB8-2286-8496-0DD9A549FA5D}"/>
              </a:ext>
            </a:extLst>
          </p:cNvPr>
          <p:cNvPicPr>
            <a:picLocks noChangeAspect="1"/>
          </p:cNvPicPr>
          <p:nvPr/>
        </p:nvPicPr>
        <p:blipFill>
          <a:blip r:embed="rId4"/>
          <a:stretch>
            <a:fillRect/>
          </a:stretch>
        </p:blipFill>
        <p:spPr>
          <a:xfrm>
            <a:off x="2935243" y="4719824"/>
            <a:ext cx="1742222" cy="1540440"/>
          </a:xfrm>
          <a:prstGeom prst="rect">
            <a:avLst/>
          </a:prstGeom>
        </p:spPr>
      </p:pic>
      <p:pic>
        <p:nvPicPr>
          <p:cNvPr id="16" name="Picture 15">
            <a:extLst>
              <a:ext uri="{FF2B5EF4-FFF2-40B4-BE49-F238E27FC236}">
                <a16:creationId xmlns:a16="http://schemas.microsoft.com/office/drawing/2014/main" id="{A4A56653-2594-4EA8-7EC3-6EF778F4F4EC}"/>
              </a:ext>
            </a:extLst>
          </p:cNvPr>
          <p:cNvPicPr>
            <a:picLocks noChangeAspect="1"/>
          </p:cNvPicPr>
          <p:nvPr/>
        </p:nvPicPr>
        <p:blipFill>
          <a:blip r:embed="rId5"/>
          <a:stretch>
            <a:fillRect/>
          </a:stretch>
        </p:blipFill>
        <p:spPr>
          <a:xfrm>
            <a:off x="7454394" y="1471301"/>
            <a:ext cx="1732994" cy="1540440"/>
          </a:xfrm>
          <a:prstGeom prst="rect">
            <a:avLst/>
          </a:prstGeom>
        </p:spPr>
      </p:pic>
      <p:pic>
        <p:nvPicPr>
          <p:cNvPr id="17" name="Picture 16">
            <a:extLst>
              <a:ext uri="{FF2B5EF4-FFF2-40B4-BE49-F238E27FC236}">
                <a16:creationId xmlns:a16="http://schemas.microsoft.com/office/drawing/2014/main" id="{026A199F-AC52-9B7B-02A8-ABF435C1E045}"/>
              </a:ext>
            </a:extLst>
          </p:cNvPr>
          <p:cNvPicPr>
            <a:picLocks noChangeAspect="1"/>
          </p:cNvPicPr>
          <p:nvPr/>
        </p:nvPicPr>
        <p:blipFill>
          <a:blip r:embed="rId6"/>
          <a:stretch>
            <a:fillRect/>
          </a:stretch>
        </p:blipFill>
        <p:spPr>
          <a:xfrm>
            <a:off x="7449425" y="4719824"/>
            <a:ext cx="1737300" cy="1540440"/>
          </a:xfrm>
          <a:prstGeom prst="rect">
            <a:avLst/>
          </a:prstGeom>
        </p:spPr>
      </p:pic>
      <p:sp>
        <p:nvSpPr>
          <p:cNvPr id="18" name="TextBox 17">
            <a:extLst>
              <a:ext uri="{FF2B5EF4-FFF2-40B4-BE49-F238E27FC236}">
                <a16:creationId xmlns:a16="http://schemas.microsoft.com/office/drawing/2014/main" id="{EC800434-6778-1174-C6B3-6941CFEECC06}"/>
              </a:ext>
            </a:extLst>
          </p:cNvPr>
          <p:cNvSpPr txBox="1"/>
          <p:nvPr/>
        </p:nvSpPr>
        <p:spPr>
          <a:xfrm>
            <a:off x="259776" y="1549024"/>
            <a:ext cx="2251545" cy="1384995"/>
          </a:xfrm>
          <a:prstGeom prst="rect">
            <a:avLst/>
          </a:prstGeom>
          <a:noFill/>
        </p:spPr>
        <p:txBody>
          <a:bodyPr wrap="square" rtlCol="0" anchor="ctr">
            <a:spAutoFit/>
          </a:bodyPr>
          <a:lstStyle/>
          <a:p>
            <a:pPr algn="r"/>
            <a:r>
              <a:rPr lang="da-DK" sz="2800" b="1" dirty="0">
                <a:solidFill>
                  <a:schemeClr val="bg1"/>
                </a:solidFill>
              </a:rPr>
              <a:t>Infectious disease modelling</a:t>
            </a:r>
          </a:p>
        </p:txBody>
      </p:sp>
      <p:sp>
        <p:nvSpPr>
          <p:cNvPr id="19" name="TextBox 18">
            <a:extLst>
              <a:ext uri="{FF2B5EF4-FFF2-40B4-BE49-F238E27FC236}">
                <a16:creationId xmlns:a16="http://schemas.microsoft.com/office/drawing/2014/main" id="{0B28FDAA-77FC-4A79-3A7C-6822FFE5F601}"/>
              </a:ext>
            </a:extLst>
          </p:cNvPr>
          <p:cNvSpPr txBox="1"/>
          <p:nvPr/>
        </p:nvSpPr>
        <p:spPr>
          <a:xfrm>
            <a:off x="631150" y="5012991"/>
            <a:ext cx="1880171" cy="954107"/>
          </a:xfrm>
          <a:prstGeom prst="rect">
            <a:avLst/>
          </a:prstGeom>
          <a:noFill/>
        </p:spPr>
        <p:txBody>
          <a:bodyPr wrap="square" rtlCol="0" anchor="ctr">
            <a:spAutoFit/>
          </a:bodyPr>
          <a:lstStyle/>
          <a:p>
            <a:pPr algn="r"/>
            <a:r>
              <a:rPr lang="da-DK" sz="2800" b="1" dirty="0">
                <a:solidFill>
                  <a:schemeClr val="bg1"/>
                </a:solidFill>
              </a:rPr>
              <a:t>Clinical research</a:t>
            </a:r>
          </a:p>
        </p:txBody>
      </p:sp>
      <p:sp>
        <p:nvSpPr>
          <p:cNvPr id="20" name="TextBox 19">
            <a:extLst>
              <a:ext uri="{FF2B5EF4-FFF2-40B4-BE49-F238E27FC236}">
                <a16:creationId xmlns:a16="http://schemas.microsoft.com/office/drawing/2014/main" id="{07D00199-BA2F-F64F-3A4B-71DAB87C38B7}"/>
              </a:ext>
            </a:extLst>
          </p:cNvPr>
          <p:cNvSpPr txBox="1"/>
          <p:nvPr/>
        </p:nvSpPr>
        <p:spPr>
          <a:xfrm>
            <a:off x="9522238" y="1764468"/>
            <a:ext cx="2292540" cy="954107"/>
          </a:xfrm>
          <a:prstGeom prst="rect">
            <a:avLst/>
          </a:prstGeom>
          <a:noFill/>
        </p:spPr>
        <p:txBody>
          <a:bodyPr wrap="square" rtlCol="0" anchor="ctr">
            <a:spAutoFit/>
          </a:bodyPr>
          <a:lstStyle/>
          <a:p>
            <a:r>
              <a:rPr lang="da-DK" sz="2800" b="1" dirty="0">
                <a:solidFill>
                  <a:schemeClr val="bg1"/>
                </a:solidFill>
              </a:rPr>
              <a:t>Historical epidemiology</a:t>
            </a:r>
          </a:p>
        </p:txBody>
      </p:sp>
      <p:sp>
        <p:nvSpPr>
          <p:cNvPr id="21" name="TextBox 20">
            <a:extLst>
              <a:ext uri="{FF2B5EF4-FFF2-40B4-BE49-F238E27FC236}">
                <a16:creationId xmlns:a16="http://schemas.microsoft.com/office/drawing/2014/main" id="{95513540-3A8A-CC08-3604-8FAE73AFB9D6}"/>
              </a:ext>
            </a:extLst>
          </p:cNvPr>
          <p:cNvSpPr txBox="1"/>
          <p:nvPr/>
        </p:nvSpPr>
        <p:spPr>
          <a:xfrm>
            <a:off x="9522238" y="5228434"/>
            <a:ext cx="2448852" cy="523220"/>
          </a:xfrm>
          <a:prstGeom prst="rect">
            <a:avLst/>
          </a:prstGeom>
          <a:noFill/>
        </p:spPr>
        <p:txBody>
          <a:bodyPr wrap="square" rtlCol="0" anchor="ctr">
            <a:spAutoFit/>
          </a:bodyPr>
          <a:lstStyle/>
          <a:p>
            <a:r>
              <a:rPr lang="da-DK" sz="2800" b="1" dirty="0">
                <a:solidFill>
                  <a:schemeClr val="bg1"/>
                </a:solidFill>
              </a:rPr>
              <a:t>Bioinformatics</a:t>
            </a:r>
          </a:p>
        </p:txBody>
      </p:sp>
    </p:spTree>
    <p:extLst>
      <p:ext uri="{BB962C8B-B14F-4D97-AF65-F5344CB8AC3E}">
        <p14:creationId xmlns:p14="http://schemas.microsoft.com/office/powerpoint/2010/main" val="7951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1781076" y="405842"/>
            <a:ext cx="9312375" cy="612002"/>
          </a:xfrm>
          <a:prstGeom prst="rect">
            <a:avLst/>
          </a:prstGeom>
        </p:spPr>
        <p:txBody>
          <a:bodyPr/>
          <a:lstStyle>
            <a:lvl1pPr>
              <a:defRPr sz="2400"/>
            </a:lvl1pPr>
          </a:lstStyle>
          <a:p>
            <a:r>
              <a:t>Hypothesis about OC43 as cause of 1889 pandemic</a:t>
            </a:r>
          </a:p>
        </p:txBody>
      </p:sp>
      <p:sp>
        <p:nvSpPr>
          <p:cNvPr id="210" name="Content Placeholder 2"/>
          <p:cNvSpPr txBox="1">
            <a:spLocks noGrp="1"/>
          </p:cNvSpPr>
          <p:nvPr>
            <p:ph type="body" sz="half" idx="1"/>
          </p:nvPr>
        </p:nvSpPr>
        <p:spPr>
          <a:xfrm>
            <a:off x="1109662" y="1706399"/>
            <a:ext cx="4230018" cy="4546801"/>
          </a:xfrm>
          <a:prstGeom prst="rect">
            <a:avLst/>
          </a:prstGeom>
        </p:spPr>
        <p:txBody>
          <a:bodyPr>
            <a:normAutofit lnSpcReduction="10000"/>
          </a:bodyPr>
          <a:lstStyle/>
          <a:p>
            <a:pPr marL="0" indent="0" defTabSz="694944">
              <a:spcBef>
                <a:spcPts val="300"/>
              </a:spcBef>
              <a:buSzTx/>
              <a:buNone/>
              <a:defRPr sz="1368"/>
            </a:pPr>
            <a:endParaRPr/>
          </a:p>
          <a:p>
            <a:pPr marL="150479" indent="-150479" defTabSz="694944">
              <a:spcBef>
                <a:spcPts val="300"/>
              </a:spcBef>
              <a:defRPr sz="1368"/>
            </a:pPr>
            <a:r>
              <a:t>“Interestingly, around the period in which the BCoV interspecies transmission would probably have taken place, a human epidemic ascribed to influenza was spreading around the world. </a:t>
            </a:r>
          </a:p>
          <a:p>
            <a:pPr marL="150479" indent="-150479" defTabSz="694944">
              <a:spcBef>
                <a:spcPts val="300"/>
              </a:spcBef>
              <a:defRPr sz="1368"/>
            </a:pPr>
            <a:endParaRPr/>
          </a:p>
          <a:p>
            <a:pPr marL="150479" indent="-150479" defTabSz="694944">
              <a:spcBef>
                <a:spcPts val="300"/>
              </a:spcBef>
              <a:defRPr sz="1368"/>
            </a:pPr>
            <a:r>
              <a:t>Absolute evidence that an influenza virus was the causative agent of this epidemic was never obtained, due to the lack of tissue samples from that period. </a:t>
            </a:r>
          </a:p>
          <a:p>
            <a:pPr marL="150479" indent="-150479" defTabSz="694944">
              <a:spcBef>
                <a:spcPts val="300"/>
              </a:spcBef>
              <a:defRPr sz="1368"/>
            </a:pPr>
            <a:endParaRPr/>
          </a:p>
          <a:p>
            <a:pPr marL="150479" indent="-150479" defTabSz="694944">
              <a:spcBef>
                <a:spcPts val="300"/>
              </a:spcBef>
              <a:defRPr sz="1368"/>
            </a:pPr>
            <a:r>
              <a:t>However, postepidemic analysis in 1957 of the influenza antibody pattern in sera of people who were 50 to 100 years old indicated that H2N2 influenza antibodies might have originated from the 1889–1890 pandemic. </a:t>
            </a:r>
          </a:p>
          <a:p>
            <a:pPr marL="150479" indent="-150479" defTabSz="694944">
              <a:spcBef>
                <a:spcPts val="300"/>
              </a:spcBef>
              <a:defRPr sz="1368"/>
            </a:pPr>
            <a:endParaRPr/>
          </a:p>
          <a:p>
            <a:pPr marL="150479" indent="-150479" defTabSz="694944">
              <a:spcBef>
                <a:spcPts val="300"/>
              </a:spcBef>
              <a:defRPr sz="1368"/>
            </a:pPr>
            <a:r>
              <a:rPr>
                <a:solidFill>
                  <a:srgbClr val="0433FF"/>
                </a:solidFill>
              </a:rPr>
              <a:t>However, it is tempting to speculate about an alternative hypothesis, that the 1889–1890 pandemic may have been the result of interspecies transmission of bovine corona-viruses to humans, resulting in the subsequent emergence of HCoV-OC43”.</a:t>
            </a:r>
            <a:r>
              <a:t> </a:t>
            </a:r>
          </a:p>
        </p:txBody>
      </p:sp>
      <p:sp>
        <p:nvSpPr>
          <p:cNvPr id="211" name="Slide Number Placeholder 4"/>
          <p:cNvSpPr txBox="1">
            <a:spLocks noGrp="1"/>
          </p:cNvSpPr>
          <p:nvPr>
            <p:ph type="sldNum" sz="quarter" idx="2"/>
          </p:nvPr>
        </p:nvSpPr>
        <p:spPr>
          <a:xfrm>
            <a:off x="11512800" y="6645738"/>
            <a:ext cx="99386"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40</a:t>
            </a:fld>
            <a:endParaRPr kern="0">
              <a:latin typeface="Arial"/>
              <a:cs typeface="Arial"/>
              <a:sym typeface="Arial"/>
            </a:endParaRPr>
          </a:p>
        </p:txBody>
      </p:sp>
      <p:pic>
        <p:nvPicPr>
          <p:cNvPr id="212" name="Screenshot 2020-08-27 at 21.53.28.png" descr="Screenshot 2020-08-27 at 21.53.28.png"/>
          <p:cNvPicPr>
            <a:picLocks noChangeAspect="1"/>
          </p:cNvPicPr>
          <p:nvPr/>
        </p:nvPicPr>
        <p:blipFill>
          <a:blip r:embed="rId2"/>
          <a:stretch>
            <a:fillRect/>
          </a:stretch>
        </p:blipFill>
        <p:spPr>
          <a:xfrm>
            <a:off x="6033079" y="1191834"/>
            <a:ext cx="5001005" cy="5175377"/>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1"/>
          <p:cNvSpPr txBox="1">
            <a:spLocks noGrp="1"/>
          </p:cNvSpPr>
          <p:nvPr>
            <p:ph type="title"/>
          </p:nvPr>
        </p:nvSpPr>
        <p:spPr>
          <a:xfrm>
            <a:off x="1090880" y="329642"/>
            <a:ext cx="8939804" cy="612002"/>
          </a:xfrm>
          <a:prstGeom prst="rect">
            <a:avLst/>
          </a:prstGeom>
        </p:spPr>
        <p:txBody>
          <a:bodyPr/>
          <a:lstStyle>
            <a:lvl1pPr defTabSz="850391">
              <a:defRPr sz="2232"/>
            </a:lvl1pPr>
          </a:lstStyle>
          <a:p>
            <a:r>
              <a:t>Estimation of age of OC43 / BCoV ancestor in other people’s work</a:t>
            </a:r>
          </a:p>
        </p:txBody>
      </p:sp>
      <p:sp>
        <p:nvSpPr>
          <p:cNvPr id="215" name="Slide Number Placeholder 4"/>
          <p:cNvSpPr txBox="1">
            <a:spLocks noGrp="1"/>
          </p:cNvSpPr>
          <p:nvPr>
            <p:ph type="sldNum" sz="quarter" idx="2"/>
          </p:nvPr>
        </p:nvSpPr>
        <p:spPr>
          <a:xfrm>
            <a:off x="11512800" y="6645738"/>
            <a:ext cx="99386"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41</a:t>
            </a:fld>
            <a:endParaRPr kern="0">
              <a:latin typeface="Arial"/>
              <a:cs typeface="Arial"/>
              <a:sym typeface="Arial"/>
            </a:endParaRPr>
          </a:p>
        </p:txBody>
      </p:sp>
      <p:pic>
        <p:nvPicPr>
          <p:cNvPr id="216" name="Screenshot 2020-08-28 at 12.10.13.png" descr="Screenshot 2020-08-28 at 12.10.13.png"/>
          <p:cNvPicPr>
            <a:picLocks noChangeAspect="1"/>
          </p:cNvPicPr>
          <p:nvPr/>
        </p:nvPicPr>
        <p:blipFill>
          <a:blip r:embed="rId2"/>
          <a:srcRect t="9115"/>
          <a:stretch>
            <a:fillRect/>
          </a:stretch>
        </p:blipFill>
        <p:spPr>
          <a:xfrm>
            <a:off x="1534669" y="1373286"/>
            <a:ext cx="8835049" cy="5119501"/>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xfrm>
            <a:off x="1146075" y="405842"/>
            <a:ext cx="9899850" cy="612002"/>
          </a:xfrm>
          <a:prstGeom prst="rect">
            <a:avLst/>
          </a:prstGeom>
        </p:spPr>
        <p:txBody>
          <a:bodyPr>
            <a:normAutofit fontScale="90000"/>
          </a:bodyPr>
          <a:lstStyle/>
          <a:p>
            <a:pPr defTabSz="804672">
              <a:defRPr sz="2112"/>
            </a:pPr>
            <a:r>
              <a:t>Bayesian phylogenetics: </a:t>
            </a:r>
          </a:p>
          <a:p>
            <a:pPr defTabSz="804672">
              <a:defRPr sz="2112"/>
            </a:pPr>
            <a:r>
              <a:t>Estimating the age of ancestral nodes in tree from dated samples</a:t>
            </a:r>
          </a:p>
        </p:txBody>
      </p:sp>
      <p:sp>
        <p:nvSpPr>
          <p:cNvPr id="219" name="Content Placeholder 2"/>
          <p:cNvSpPr txBox="1">
            <a:spLocks noGrp="1"/>
          </p:cNvSpPr>
          <p:nvPr>
            <p:ph type="body" sz="half" idx="1"/>
          </p:nvPr>
        </p:nvSpPr>
        <p:spPr>
          <a:xfrm>
            <a:off x="1003478" y="1112422"/>
            <a:ext cx="4230018" cy="4546801"/>
          </a:xfrm>
          <a:prstGeom prst="rect">
            <a:avLst/>
          </a:prstGeom>
        </p:spPr>
        <p:txBody>
          <a:bodyPr>
            <a:normAutofit lnSpcReduction="10000"/>
          </a:bodyPr>
          <a:lstStyle/>
          <a:p>
            <a:pPr marL="0" indent="0" defTabSz="868680">
              <a:buSzTx/>
              <a:buNone/>
              <a:defRPr sz="1710"/>
            </a:pPr>
            <a:endParaRPr/>
          </a:p>
          <a:p>
            <a:pPr marL="188100" indent="-188100" defTabSz="868680">
              <a:defRPr sz="1710"/>
            </a:pPr>
            <a:r>
              <a:t>Virus sequences evolve rapidly</a:t>
            </a:r>
          </a:p>
          <a:p>
            <a:pPr marL="188100" indent="-188100" defTabSz="868680">
              <a:defRPr sz="1710"/>
            </a:pPr>
            <a:endParaRPr/>
          </a:p>
          <a:p>
            <a:pPr marL="188100" indent="-188100" defTabSz="868680">
              <a:defRPr sz="1710"/>
            </a:pPr>
            <a:r>
              <a:t>Measurable evolution over short time spans (months or years)</a:t>
            </a:r>
          </a:p>
          <a:p>
            <a:pPr marL="188100" indent="-188100" defTabSz="868680">
              <a:defRPr sz="1710"/>
            </a:pPr>
            <a:endParaRPr/>
          </a:p>
          <a:p>
            <a:pPr marL="188100" indent="-188100" defTabSz="868680">
              <a:defRPr sz="1710"/>
            </a:pPr>
            <a:r>
              <a:t>“Heterochronous” (non-simultaneous) samples allow us to infer absolute rate of evolution</a:t>
            </a:r>
          </a:p>
          <a:p>
            <a:pPr marL="188100" indent="-188100" defTabSz="868680">
              <a:defRPr sz="1710"/>
            </a:pPr>
            <a:endParaRPr/>
          </a:p>
          <a:p>
            <a:pPr marL="188100" indent="-188100" defTabSz="868680">
              <a:defRPr sz="1710"/>
            </a:pPr>
            <a:r>
              <a:t>Knowing the rate allows us to infer the age of ancestral nodes in tree</a:t>
            </a:r>
          </a:p>
          <a:p>
            <a:pPr marL="188100" indent="-188100" defTabSz="868680">
              <a:defRPr sz="1710"/>
            </a:pPr>
            <a:endParaRPr/>
          </a:p>
          <a:p>
            <a:pPr marL="188100" indent="-188100" defTabSz="868680">
              <a:defRPr sz="1710"/>
            </a:pPr>
            <a:r>
              <a:t>We collected large set of whole-genome sequences for OC43 and BCoV with known sample dates</a:t>
            </a:r>
          </a:p>
        </p:txBody>
      </p:sp>
      <p:sp>
        <p:nvSpPr>
          <p:cNvPr id="220" name="Slide Number Placeholder 4"/>
          <p:cNvSpPr txBox="1">
            <a:spLocks noGrp="1"/>
          </p:cNvSpPr>
          <p:nvPr>
            <p:ph type="sldNum" sz="quarter" idx="2"/>
          </p:nvPr>
        </p:nvSpPr>
        <p:spPr>
          <a:xfrm>
            <a:off x="11512800" y="6645738"/>
            <a:ext cx="99386"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42</a:t>
            </a:fld>
            <a:endParaRPr kern="0">
              <a:latin typeface="Arial"/>
              <a:cs typeface="Arial"/>
              <a:sym typeface="Arial"/>
            </a:endParaRPr>
          </a:p>
        </p:txBody>
      </p:sp>
      <p:pic>
        <p:nvPicPr>
          <p:cNvPr id="221" name="Screenshot 2020-08-27 at 21.46.37.png" descr="Screenshot 2020-08-27 at 21.46.37.png"/>
          <p:cNvPicPr>
            <a:picLocks noChangeAspect="1"/>
          </p:cNvPicPr>
          <p:nvPr/>
        </p:nvPicPr>
        <p:blipFill>
          <a:blip r:embed="rId2"/>
          <a:stretch>
            <a:fillRect/>
          </a:stretch>
        </p:blipFill>
        <p:spPr>
          <a:xfrm>
            <a:off x="5395048" y="1084832"/>
            <a:ext cx="6681235" cy="4688336"/>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a:spLocks noGrp="1"/>
          </p:cNvSpPr>
          <p:nvPr>
            <p:ph type="title"/>
          </p:nvPr>
        </p:nvSpPr>
        <p:spPr>
          <a:xfrm>
            <a:off x="1214265" y="370324"/>
            <a:ext cx="9422825" cy="455148"/>
          </a:xfrm>
          <a:prstGeom prst="rect">
            <a:avLst/>
          </a:prstGeom>
        </p:spPr>
        <p:txBody>
          <a:bodyPr/>
          <a:lstStyle>
            <a:lvl1pPr defTabSz="850391">
              <a:defRPr sz="2232"/>
            </a:lvl1pPr>
          </a:lstStyle>
          <a:p>
            <a:r>
              <a:t>Estimating date that OC43 corona virus jumped from cows to humans</a:t>
            </a:r>
          </a:p>
        </p:txBody>
      </p:sp>
      <p:sp>
        <p:nvSpPr>
          <p:cNvPr id="224" name="Content Placeholder 2"/>
          <p:cNvSpPr txBox="1">
            <a:spLocks noGrp="1"/>
          </p:cNvSpPr>
          <p:nvPr>
            <p:ph type="body" sz="quarter" idx="1"/>
          </p:nvPr>
        </p:nvSpPr>
        <p:spPr>
          <a:xfrm>
            <a:off x="929151" y="2239325"/>
            <a:ext cx="4230017" cy="2207851"/>
          </a:xfrm>
          <a:prstGeom prst="rect">
            <a:avLst/>
          </a:prstGeom>
        </p:spPr>
        <p:txBody>
          <a:bodyPr/>
          <a:lstStyle/>
          <a:p>
            <a:pPr marL="0" indent="0">
              <a:buSzTx/>
              <a:buNone/>
            </a:pPr>
            <a:endParaRPr/>
          </a:p>
          <a:p>
            <a:pPr>
              <a:defRPr b="1">
                <a:solidFill>
                  <a:srgbClr val="FF2600"/>
                </a:solidFill>
              </a:defRPr>
            </a:pPr>
            <a:r>
              <a:t>Bovine Corona virus </a:t>
            </a:r>
          </a:p>
          <a:p>
            <a:pPr>
              <a:defRPr b="1">
                <a:solidFill>
                  <a:srgbClr val="0433FF"/>
                </a:solidFill>
              </a:defRPr>
            </a:pPr>
            <a:endParaRPr/>
          </a:p>
          <a:p>
            <a:pPr>
              <a:defRPr b="1">
                <a:solidFill>
                  <a:srgbClr val="0433FF"/>
                </a:solidFill>
              </a:defRPr>
            </a:pPr>
            <a:r>
              <a:t>Human OC43 virus</a:t>
            </a:r>
          </a:p>
        </p:txBody>
      </p:sp>
      <p:sp>
        <p:nvSpPr>
          <p:cNvPr id="225" name="Slide Number Placeholder 4"/>
          <p:cNvSpPr txBox="1">
            <a:spLocks noGrp="1"/>
          </p:cNvSpPr>
          <p:nvPr>
            <p:ph type="sldNum" sz="quarter" idx="2"/>
          </p:nvPr>
        </p:nvSpPr>
        <p:spPr>
          <a:xfrm>
            <a:off x="11512800" y="6645738"/>
            <a:ext cx="99386"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43</a:t>
            </a:fld>
            <a:endParaRPr kern="0">
              <a:latin typeface="Arial"/>
              <a:cs typeface="Arial"/>
              <a:sym typeface="Arial"/>
            </a:endParaRPr>
          </a:p>
        </p:txBody>
      </p:sp>
      <p:pic>
        <p:nvPicPr>
          <p:cNvPr id="226" name="maxcredtree.nexus.pdf" descr="maxcredtree.nexus.pdf"/>
          <p:cNvPicPr>
            <a:picLocks noChangeAspect="1"/>
          </p:cNvPicPr>
          <p:nvPr/>
        </p:nvPicPr>
        <p:blipFill>
          <a:blip r:embed="rId2"/>
          <a:stretch>
            <a:fillRect/>
          </a:stretch>
        </p:blipFill>
        <p:spPr>
          <a:xfrm>
            <a:off x="4954959" y="948556"/>
            <a:ext cx="6033896" cy="5563722"/>
          </a:xfrm>
          <a:prstGeom prst="rect">
            <a:avLst/>
          </a:prstGeom>
          <a:ln w="12700">
            <a:miter lim="400000"/>
          </a:ln>
        </p:spPr>
      </p:pic>
      <p:sp>
        <p:nvSpPr>
          <p:cNvPr id="227" name="Line"/>
          <p:cNvSpPr/>
          <p:nvPr/>
        </p:nvSpPr>
        <p:spPr>
          <a:xfrm flipV="1">
            <a:off x="4076021" y="3688314"/>
            <a:ext cx="895089" cy="895089"/>
          </a:xfrm>
          <a:prstGeom prst="line">
            <a:avLst/>
          </a:prstGeom>
          <a:ln w="12700">
            <a:solidFill>
              <a:srgbClr val="FF2600"/>
            </a:solidFill>
            <a:miter lim="400000"/>
            <a:tailEnd type="triangle"/>
          </a:ln>
        </p:spPr>
        <p:txBody>
          <a:bodyPr lIns="35718" tIns="35718" rIns="35718" bIns="35718" anchor="ctr"/>
          <a:lstStyle/>
          <a:p>
            <a:pPr algn="ctr" defTabSz="410765" hangingPunct="0">
              <a:defRPr sz="2400">
                <a:latin typeface="Helvetica Neue Light"/>
                <a:ea typeface="Helvetica Neue Light"/>
                <a:cs typeface="Helvetica Neue Light"/>
                <a:sym typeface="Helvetica Neue Light"/>
              </a:defRPr>
            </a:pPr>
            <a:endParaRPr sz="2400" kern="0">
              <a:solidFill>
                <a:srgbClr val="000000"/>
              </a:solidFill>
              <a:latin typeface="Helvetica Neue Light"/>
              <a:sym typeface="Helvetica Neue Light"/>
            </a:endParaRPr>
          </a:p>
        </p:txBody>
      </p:sp>
      <p:sp>
        <p:nvSpPr>
          <p:cNvPr id="228" name="Common ancestor…"/>
          <p:cNvSpPr txBox="1"/>
          <p:nvPr/>
        </p:nvSpPr>
        <p:spPr>
          <a:xfrm>
            <a:off x="2350860" y="4618692"/>
            <a:ext cx="2234584" cy="50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algn="ctr" defTabSz="410765" hangingPunct="0">
              <a:defRPr sz="1400">
                <a:latin typeface="Helvetica Neue Light"/>
                <a:ea typeface="Helvetica Neue Light"/>
                <a:cs typeface="Helvetica Neue Light"/>
                <a:sym typeface="Helvetica Neue Light"/>
              </a:defRPr>
            </a:pPr>
            <a:r>
              <a:rPr sz="1400" kern="0">
                <a:solidFill>
                  <a:srgbClr val="000000"/>
                </a:solidFill>
                <a:latin typeface="Helvetica Neue Light"/>
                <a:sym typeface="Helvetica Neue Light"/>
              </a:rPr>
              <a:t>Common ancestor</a:t>
            </a:r>
          </a:p>
          <a:p>
            <a:pPr algn="ctr" defTabSz="410765" hangingPunct="0">
              <a:defRPr sz="1400">
                <a:latin typeface="Helvetica Neue Light"/>
                <a:ea typeface="Helvetica Neue Light"/>
                <a:cs typeface="Helvetica Neue Light"/>
                <a:sym typeface="Helvetica Neue Light"/>
              </a:defRPr>
            </a:pPr>
            <a:r>
              <a:rPr sz="1400" kern="0">
                <a:solidFill>
                  <a:srgbClr val="000000"/>
                </a:solidFill>
                <a:latin typeface="Helvetica Neue Light"/>
                <a:sym typeface="Helvetica Neue Light"/>
              </a:rPr>
              <a:t>around time of species jump</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itle 1"/>
          <p:cNvSpPr txBox="1">
            <a:spLocks noGrp="1"/>
          </p:cNvSpPr>
          <p:nvPr>
            <p:ph type="title"/>
          </p:nvPr>
        </p:nvSpPr>
        <p:spPr>
          <a:xfrm>
            <a:off x="1146075" y="405842"/>
            <a:ext cx="9899850" cy="612002"/>
          </a:xfrm>
          <a:prstGeom prst="rect">
            <a:avLst/>
          </a:prstGeom>
        </p:spPr>
        <p:txBody>
          <a:bodyPr>
            <a:normAutofit fontScale="90000"/>
          </a:bodyPr>
          <a:lstStyle/>
          <a:p>
            <a:pPr defTabSz="804672">
              <a:defRPr sz="2112"/>
            </a:pPr>
            <a:r>
              <a:t>Bayesian phylogenetics: </a:t>
            </a:r>
          </a:p>
          <a:p>
            <a:pPr defTabSz="804672">
              <a:defRPr sz="2112"/>
            </a:pPr>
            <a:r>
              <a:t>Removal of recombinant sequences</a:t>
            </a:r>
          </a:p>
        </p:txBody>
      </p:sp>
      <p:sp>
        <p:nvSpPr>
          <p:cNvPr id="231" name="Content Placeholder 2"/>
          <p:cNvSpPr txBox="1">
            <a:spLocks noGrp="1"/>
          </p:cNvSpPr>
          <p:nvPr>
            <p:ph type="body" sz="quarter" idx="1"/>
          </p:nvPr>
        </p:nvSpPr>
        <p:spPr>
          <a:xfrm>
            <a:off x="9157007" y="1873921"/>
            <a:ext cx="2461976" cy="3110158"/>
          </a:xfrm>
          <a:prstGeom prst="rect">
            <a:avLst/>
          </a:prstGeom>
        </p:spPr>
        <p:txBody>
          <a:bodyPr/>
          <a:lstStyle/>
          <a:p>
            <a:pPr marL="0" indent="0">
              <a:buSzTx/>
              <a:buNone/>
              <a:defRPr sz="1200"/>
            </a:pPr>
            <a:endParaRPr/>
          </a:p>
          <a:p>
            <a:pPr>
              <a:defRPr sz="1200"/>
            </a:pPr>
            <a:r>
              <a:t>Recombination detection tool RDP4 was used to detect and remove sequences containing possible recombination events.</a:t>
            </a:r>
            <a:br/>
            <a:endParaRPr/>
          </a:p>
          <a:p>
            <a:pPr>
              <a:defRPr sz="1200"/>
            </a:pPr>
            <a:r>
              <a:t>Final dataset consisting of 112 HCoV-OC43 and 24 BCoV sequences. </a:t>
            </a:r>
            <a:br/>
            <a:endParaRPr/>
          </a:p>
          <a:p>
            <a:pPr>
              <a:defRPr sz="1200"/>
            </a:pPr>
            <a:r>
              <a:t>Removal of recombinants resulted in a strong improvement of temporal signal</a:t>
            </a:r>
            <a:br/>
            <a:endParaRPr/>
          </a:p>
          <a:p>
            <a:pPr>
              <a:defRPr sz="1200"/>
            </a:pPr>
            <a:r>
              <a:t>Before: r2=0.23. After: r2=0.93)</a:t>
            </a:r>
          </a:p>
        </p:txBody>
      </p:sp>
      <p:sp>
        <p:nvSpPr>
          <p:cNvPr id="232" name="Slide Number Placeholder 4"/>
          <p:cNvSpPr txBox="1">
            <a:spLocks noGrp="1"/>
          </p:cNvSpPr>
          <p:nvPr>
            <p:ph type="sldNum" sz="quarter" idx="2"/>
          </p:nvPr>
        </p:nvSpPr>
        <p:spPr>
          <a:xfrm>
            <a:off x="11512800" y="6645738"/>
            <a:ext cx="99386"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44</a:t>
            </a:fld>
            <a:endParaRPr kern="0">
              <a:latin typeface="Arial"/>
              <a:cs typeface="Arial"/>
              <a:sym typeface="Arial"/>
            </a:endParaRPr>
          </a:p>
        </p:txBody>
      </p:sp>
      <p:pic>
        <p:nvPicPr>
          <p:cNvPr id="233" name="tempest_after_RDP4.png" descr="tempest_after_RDP4.png"/>
          <p:cNvPicPr>
            <a:picLocks noChangeAspect="1"/>
          </p:cNvPicPr>
          <p:nvPr/>
        </p:nvPicPr>
        <p:blipFill>
          <a:blip r:embed="rId2"/>
          <a:stretch>
            <a:fillRect/>
          </a:stretch>
        </p:blipFill>
        <p:spPr>
          <a:xfrm>
            <a:off x="4620987" y="1651564"/>
            <a:ext cx="4091481" cy="3524108"/>
          </a:xfrm>
          <a:prstGeom prst="rect">
            <a:avLst/>
          </a:prstGeom>
          <a:ln w="12700">
            <a:miter lim="400000"/>
          </a:ln>
        </p:spPr>
      </p:pic>
      <p:pic>
        <p:nvPicPr>
          <p:cNvPr id="234" name="tempest_before_RDP4.png" descr="tempest_before_RDP4.png"/>
          <p:cNvPicPr>
            <a:picLocks noChangeAspect="1"/>
          </p:cNvPicPr>
          <p:nvPr/>
        </p:nvPicPr>
        <p:blipFill>
          <a:blip r:embed="rId3"/>
          <a:stretch>
            <a:fillRect/>
          </a:stretch>
        </p:blipFill>
        <p:spPr>
          <a:xfrm>
            <a:off x="528482" y="1666946"/>
            <a:ext cx="3931031" cy="3524108"/>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Title 1"/>
          <p:cNvSpPr txBox="1">
            <a:spLocks noGrp="1"/>
          </p:cNvSpPr>
          <p:nvPr>
            <p:ph type="title"/>
          </p:nvPr>
        </p:nvSpPr>
        <p:spPr>
          <a:xfrm>
            <a:off x="1781076" y="405842"/>
            <a:ext cx="7065879" cy="612002"/>
          </a:xfrm>
          <a:prstGeom prst="rect">
            <a:avLst/>
          </a:prstGeom>
        </p:spPr>
        <p:txBody>
          <a:bodyPr/>
          <a:lstStyle>
            <a:lvl1pPr>
              <a:defRPr sz="2400"/>
            </a:lvl1pPr>
          </a:lstStyle>
          <a:p>
            <a:r>
              <a:t>Timing: very close to 1889, with little uncertainty</a:t>
            </a:r>
          </a:p>
        </p:txBody>
      </p:sp>
      <p:sp>
        <p:nvSpPr>
          <p:cNvPr id="237" name="Slide Number Placeholder 4"/>
          <p:cNvSpPr txBox="1">
            <a:spLocks noGrp="1"/>
          </p:cNvSpPr>
          <p:nvPr>
            <p:ph type="sldNum" sz="quarter" idx="2"/>
          </p:nvPr>
        </p:nvSpPr>
        <p:spPr>
          <a:xfrm>
            <a:off x="11512800" y="6645738"/>
            <a:ext cx="99386"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45</a:t>
            </a:fld>
            <a:endParaRPr kern="0">
              <a:latin typeface="Arial"/>
              <a:cs typeface="Arial"/>
              <a:sym typeface="Arial"/>
            </a:endParaRPr>
          </a:p>
        </p:txBody>
      </p:sp>
      <p:pic>
        <p:nvPicPr>
          <p:cNvPr id="238" name="Image" descr="Image"/>
          <p:cNvPicPr>
            <a:picLocks noChangeAspect="1"/>
          </p:cNvPicPr>
          <p:nvPr/>
        </p:nvPicPr>
        <p:blipFill>
          <a:blip r:embed="rId2"/>
          <a:stretch>
            <a:fillRect/>
          </a:stretch>
        </p:blipFill>
        <p:spPr>
          <a:xfrm>
            <a:off x="2210101" y="1273878"/>
            <a:ext cx="7580946" cy="5011289"/>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le 1"/>
          <p:cNvSpPr txBox="1">
            <a:spLocks noGrp="1"/>
          </p:cNvSpPr>
          <p:nvPr>
            <p:ph type="title"/>
          </p:nvPr>
        </p:nvSpPr>
        <p:spPr>
          <a:xfrm>
            <a:off x="1781075" y="405842"/>
            <a:ext cx="7580946" cy="612002"/>
          </a:xfrm>
          <a:prstGeom prst="rect">
            <a:avLst/>
          </a:prstGeom>
        </p:spPr>
        <p:txBody>
          <a:bodyPr/>
          <a:lstStyle>
            <a:lvl1pPr defTabSz="822959">
              <a:defRPr sz="2159"/>
            </a:lvl1pPr>
          </a:lstStyle>
          <a:p>
            <a:r>
              <a:t>Different model assumptions lead to same estimated date</a:t>
            </a:r>
          </a:p>
        </p:txBody>
      </p:sp>
      <p:sp>
        <p:nvSpPr>
          <p:cNvPr id="241" name="Slide Number Placeholder 4"/>
          <p:cNvSpPr txBox="1">
            <a:spLocks noGrp="1"/>
          </p:cNvSpPr>
          <p:nvPr>
            <p:ph type="sldNum" sz="quarter" idx="2"/>
          </p:nvPr>
        </p:nvSpPr>
        <p:spPr>
          <a:xfrm>
            <a:off x="11512800" y="6645738"/>
            <a:ext cx="99386"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46</a:t>
            </a:fld>
            <a:endParaRPr kern="0">
              <a:latin typeface="Arial"/>
              <a:cs typeface="Arial"/>
              <a:sym typeface="Arial"/>
            </a:endParaRPr>
          </a:p>
        </p:txBody>
      </p:sp>
      <p:pic>
        <p:nvPicPr>
          <p:cNvPr id="242" name="Image" descr="Image"/>
          <p:cNvPicPr>
            <a:picLocks noChangeAspect="1"/>
          </p:cNvPicPr>
          <p:nvPr/>
        </p:nvPicPr>
        <p:blipFill>
          <a:blip r:embed="rId2"/>
          <a:stretch>
            <a:fillRect/>
          </a:stretch>
        </p:blipFill>
        <p:spPr>
          <a:xfrm>
            <a:off x="2734487" y="1202508"/>
            <a:ext cx="5845881" cy="5154029"/>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1781076" y="316942"/>
            <a:ext cx="7065879" cy="612002"/>
          </a:xfrm>
          <a:prstGeom prst="rect">
            <a:avLst/>
          </a:prstGeom>
        </p:spPr>
        <p:txBody>
          <a:bodyPr/>
          <a:lstStyle>
            <a:lvl1pPr>
              <a:defRPr sz="2400"/>
            </a:lvl1pPr>
          </a:lstStyle>
          <a:p>
            <a:r>
              <a:t>Timing: very close to 1889, with little uncertainty</a:t>
            </a:r>
          </a:p>
        </p:txBody>
      </p:sp>
      <p:sp>
        <p:nvSpPr>
          <p:cNvPr id="245" name="Slide Number Placeholder 4"/>
          <p:cNvSpPr txBox="1">
            <a:spLocks noGrp="1"/>
          </p:cNvSpPr>
          <p:nvPr>
            <p:ph type="sldNum" sz="quarter" idx="2"/>
          </p:nvPr>
        </p:nvSpPr>
        <p:spPr>
          <a:xfrm>
            <a:off x="11512800" y="6645738"/>
            <a:ext cx="99386"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47</a:t>
            </a:fld>
            <a:endParaRPr kern="0">
              <a:latin typeface="Arial"/>
              <a:cs typeface="Arial"/>
              <a:sym typeface="Arial"/>
            </a:endParaRPr>
          </a:p>
        </p:txBody>
      </p:sp>
      <p:pic>
        <p:nvPicPr>
          <p:cNvPr id="246" name="Screenshot 2021-07-14 at 11.18.51.png" descr="Screenshot 2021-07-14 at 11.18.51.png"/>
          <p:cNvPicPr>
            <a:picLocks noChangeAspect="1"/>
          </p:cNvPicPr>
          <p:nvPr/>
        </p:nvPicPr>
        <p:blipFill>
          <a:blip r:embed="rId2"/>
          <a:stretch>
            <a:fillRect/>
          </a:stretch>
        </p:blipFill>
        <p:spPr>
          <a:xfrm>
            <a:off x="1423943" y="1194747"/>
            <a:ext cx="7780145" cy="5264451"/>
          </a:xfrm>
          <a:prstGeom prst="rect">
            <a:avLst/>
          </a:prstGeom>
          <a:ln w="12700">
            <a:miter lim="400000"/>
          </a:ln>
        </p:spPr>
      </p:pic>
      <p:sp>
        <p:nvSpPr>
          <p:cNvPr id="247" name="Line"/>
          <p:cNvSpPr/>
          <p:nvPr/>
        </p:nvSpPr>
        <p:spPr>
          <a:xfrm flipH="1">
            <a:off x="7004797" y="1114691"/>
            <a:ext cx="1319277" cy="597997"/>
          </a:xfrm>
          <a:prstGeom prst="line">
            <a:avLst/>
          </a:prstGeom>
          <a:ln w="25400">
            <a:solidFill>
              <a:srgbClr val="FF2600"/>
            </a:solidFill>
            <a:tailEnd type="triangle"/>
          </a:ln>
          <a:effectLst>
            <a:outerShdw blurRad="38100" dist="20000" dir="5400000" rotWithShape="0">
              <a:srgbClr val="000000">
                <a:alpha val="38000"/>
              </a:srgbClr>
            </a:outerShdw>
          </a:effectLst>
        </p:spPr>
        <p:txBody>
          <a:bodyPr lIns="45719" rIns="45719"/>
          <a:lstStyle/>
          <a:p>
            <a:pPr hangingPunct="0">
              <a:spcBef>
                <a:spcPts val="900"/>
              </a:spcBef>
            </a:pPr>
            <a:endParaRPr sz="1600" kern="0">
              <a:solidFill>
                <a:srgbClr val="000000"/>
              </a:solidFill>
              <a:latin typeface="Arial"/>
              <a:cs typeface="Arial"/>
              <a:sym typeface="Arial"/>
            </a:endParaRPr>
          </a:p>
        </p:txBody>
      </p:sp>
      <p:sp>
        <p:nvSpPr>
          <p:cNvPr id="248" name="Rectangle"/>
          <p:cNvSpPr/>
          <p:nvPr/>
        </p:nvSpPr>
        <p:spPr>
          <a:xfrm>
            <a:off x="2145745" y="1522860"/>
            <a:ext cx="1223096" cy="370249"/>
          </a:xfrm>
          <a:prstGeom prst="rect">
            <a:avLst/>
          </a:prstGeom>
          <a:solidFill>
            <a:srgbClr val="FFFFFF"/>
          </a:solidFill>
          <a:ln w="12700">
            <a:miter lim="400000"/>
          </a:ln>
        </p:spPr>
        <p:txBody>
          <a:bodyPr lIns="46799" tIns="46799" rIns="46799" bIns="46799" anchor="ctr"/>
          <a:lstStyle/>
          <a:p>
            <a:pPr hangingPunct="0">
              <a:spcBef>
                <a:spcPts val="900"/>
              </a:spcBef>
            </a:pPr>
            <a:endParaRPr sz="1600" kern="0">
              <a:solidFill>
                <a:srgbClr val="000000"/>
              </a:solidFill>
              <a:latin typeface="Arial"/>
              <a:cs typeface="Arial"/>
              <a:sym typeface="Arial"/>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1234976" y="426126"/>
            <a:ext cx="9312375" cy="657268"/>
          </a:xfrm>
          <a:prstGeom prst="rect">
            <a:avLst/>
          </a:prstGeom>
        </p:spPr>
        <p:txBody>
          <a:bodyPr>
            <a:normAutofit fontScale="90000"/>
          </a:bodyPr>
          <a:lstStyle>
            <a:lvl1pPr defTabSz="859536">
              <a:defRPr sz="2256"/>
            </a:lvl1pPr>
          </a:lstStyle>
          <a:p>
            <a:r>
              <a:t>1889 “Russian Flu” was early corona virus pandemic, now evolved into seasonal cold virus</a:t>
            </a:r>
          </a:p>
        </p:txBody>
      </p:sp>
      <p:sp>
        <p:nvSpPr>
          <p:cNvPr id="251" name="Slide Number Placeholder 4"/>
          <p:cNvSpPr txBox="1">
            <a:spLocks noGrp="1"/>
          </p:cNvSpPr>
          <p:nvPr>
            <p:ph type="sldNum" sz="quarter" idx="2"/>
          </p:nvPr>
        </p:nvSpPr>
        <p:spPr>
          <a:xfrm>
            <a:off x="11512800" y="6645738"/>
            <a:ext cx="99386"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48</a:t>
            </a:fld>
            <a:endParaRPr kern="0">
              <a:latin typeface="Arial"/>
              <a:cs typeface="Arial"/>
              <a:sym typeface="Arial"/>
            </a:endParaRPr>
          </a:p>
        </p:txBody>
      </p:sp>
      <p:pic>
        <p:nvPicPr>
          <p:cNvPr id="252" name="235314_web.jpg" descr="235314_web.jpg"/>
          <p:cNvPicPr>
            <a:picLocks noChangeAspect="1"/>
          </p:cNvPicPr>
          <p:nvPr/>
        </p:nvPicPr>
        <p:blipFill>
          <a:blip r:embed="rId2"/>
          <a:stretch>
            <a:fillRect/>
          </a:stretch>
        </p:blipFill>
        <p:spPr>
          <a:xfrm>
            <a:off x="660873" y="1459120"/>
            <a:ext cx="3281572" cy="4376796"/>
          </a:xfrm>
          <a:prstGeom prst="rect">
            <a:avLst/>
          </a:prstGeom>
          <a:ln w="12700">
            <a:miter lim="400000"/>
          </a:ln>
        </p:spPr>
      </p:pic>
      <p:pic>
        <p:nvPicPr>
          <p:cNvPr id="253" name="maxcredtree.nexus.pdf" descr="maxcredtree.nexus.pdf"/>
          <p:cNvPicPr>
            <a:picLocks noChangeAspect="1"/>
          </p:cNvPicPr>
          <p:nvPr/>
        </p:nvPicPr>
        <p:blipFill>
          <a:blip r:embed="rId3"/>
          <a:stretch>
            <a:fillRect/>
          </a:stretch>
        </p:blipFill>
        <p:spPr>
          <a:xfrm>
            <a:off x="7856751" y="2497286"/>
            <a:ext cx="4013635" cy="3700884"/>
          </a:xfrm>
          <a:prstGeom prst="rect">
            <a:avLst/>
          </a:prstGeom>
          <a:ln w="12700">
            <a:miter lim="400000"/>
          </a:ln>
        </p:spPr>
      </p:pic>
      <p:sp>
        <p:nvSpPr>
          <p:cNvPr id="254" name="Content Placeholder 2"/>
          <p:cNvSpPr txBox="1">
            <a:spLocks noGrp="1"/>
          </p:cNvSpPr>
          <p:nvPr>
            <p:ph type="body" sz="quarter" idx="1"/>
          </p:nvPr>
        </p:nvSpPr>
        <p:spPr>
          <a:xfrm>
            <a:off x="6232142" y="1114614"/>
            <a:ext cx="2868800" cy="1181678"/>
          </a:xfrm>
          <a:prstGeom prst="rect">
            <a:avLst/>
          </a:prstGeom>
        </p:spPr>
        <p:txBody>
          <a:bodyPr/>
          <a:lstStyle/>
          <a:p>
            <a:pPr marL="0" indent="0">
              <a:buSzTx/>
              <a:buNone/>
            </a:pPr>
            <a:endParaRPr/>
          </a:p>
          <a:p>
            <a:pPr>
              <a:defRPr b="1">
                <a:solidFill>
                  <a:srgbClr val="FF2600"/>
                </a:solidFill>
              </a:defRPr>
            </a:pPr>
            <a:r>
              <a:t>Bovine Corona virus </a:t>
            </a:r>
          </a:p>
          <a:p>
            <a:pPr>
              <a:defRPr b="1">
                <a:solidFill>
                  <a:srgbClr val="0433FF"/>
                </a:solidFill>
              </a:defRPr>
            </a:pPr>
            <a:r>
              <a:t>Human OC43 virus</a:t>
            </a:r>
          </a:p>
        </p:txBody>
      </p:sp>
      <p:pic>
        <p:nvPicPr>
          <p:cNvPr id="255" name="Image" descr="Image"/>
          <p:cNvPicPr>
            <a:picLocks noChangeAspect="1"/>
          </p:cNvPicPr>
          <p:nvPr/>
        </p:nvPicPr>
        <p:blipFill>
          <a:blip r:embed="rId4"/>
          <a:stretch>
            <a:fillRect/>
          </a:stretch>
        </p:blipFill>
        <p:spPr>
          <a:xfrm>
            <a:off x="4272146" y="3406546"/>
            <a:ext cx="3006097" cy="2119298"/>
          </a:xfrm>
          <a:prstGeom prst="rect">
            <a:avLst/>
          </a:prstGeom>
          <a:ln w="12700">
            <a:miter lim="400000"/>
          </a:ln>
        </p:spPr>
      </p:pic>
      <p:sp>
        <p:nvSpPr>
          <p:cNvPr id="256" name="Line"/>
          <p:cNvSpPr/>
          <p:nvPr/>
        </p:nvSpPr>
        <p:spPr>
          <a:xfrm flipV="1">
            <a:off x="6993955" y="4321484"/>
            <a:ext cx="851193" cy="80431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9" rIns="45719"/>
          <a:lstStyle/>
          <a:p>
            <a:pPr hangingPunct="0">
              <a:spcBef>
                <a:spcPts val="900"/>
              </a:spcBef>
            </a:pPr>
            <a:endParaRPr sz="1600" kern="0">
              <a:solidFill>
                <a:srgbClr val="000000"/>
              </a:solidFill>
              <a:latin typeface="Arial"/>
              <a:cs typeface="Arial"/>
              <a:sym typeface="Arial"/>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Acknowledgements"/>
          <p:cNvSpPr txBox="1">
            <a:spLocks noGrp="1"/>
          </p:cNvSpPr>
          <p:nvPr>
            <p:ph type="title"/>
          </p:nvPr>
        </p:nvSpPr>
        <p:spPr>
          <a:prstGeom prst="rect">
            <a:avLst/>
          </a:prstGeom>
        </p:spPr>
        <p:txBody>
          <a:bodyPr/>
          <a:lstStyle/>
          <a:p>
            <a:r>
              <a:t>Acknowledgements</a:t>
            </a:r>
          </a:p>
        </p:txBody>
      </p:sp>
      <p:sp>
        <p:nvSpPr>
          <p:cNvPr id="259" name="Slide Number"/>
          <p:cNvSpPr txBox="1">
            <a:spLocks noGrp="1"/>
          </p:cNvSpPr>
          <p:nvPr>
            <p:ph type="sldNum" sz="quarter" idx="2"/>
          </p:nvPr>
        </p:nvSpPr>
        <p:spPr>
          <a:xfrm>
            <a:off x="11524799" y="6645739"/>
            <a:ext cx="99386" cy="1077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Arial"/>
                <a:cs typeface="Arial"/>
                <a:sym typeface="Arial"/>
              </a:rPr>
              <a:pPr hangingPunct="0"/>
              <a:t>49</a:t>
            </a:fld>
            <a:endParaRPr kern="0">
              <a:latin typeface="Arial"/>
              <a:cs typeface="Arial"/>
              <a:sym typeface="Arial"/>
            </a:endParaRPr>
          </a:p>
        </p:txBody>
      </p:sp>
      <p:sp>
        <p:nvSpPr>
          <p:cNvPr id="260" name="Tekstfelt 8"/>
          <p:cNvSpPr txBox="1"/>
          <p:nvPr/>
        </p:nvSpPr>
        <p:spPr>
          <a:xfrm>
            <a:off x="1764322" y="2245941"/>
            <a:ext cx="9621791" cy="19172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4652" tIns="14652" rIns="14652" bIns="14652">
            <a:spAutoFit/>
          </a:bodyPr>
          <a:lstStyle/>
          <a:p>
            <a:pPr defTabSz="146521" hangingPunct="0">
              <a:defRPr b="1"/>
            </a:pPr>
            <a:r>
              <a:rPr sz="1600" b="1" kern="0">
                <a:solidFill>
                  <a:srgbClr val="000000"/>
                </a:solidFill>
                <a:latin typeface="Arial"/>
                <a:cs typeface="Arial"/>
                <a:sym typeface="Arial"/>
              </a:rPr>
              <a:t>Amanda Gammelby Qvesel</a:t>
            </a:r>
            <a:r>
              <a:rPr sz="1600" b="1" kern="0" baseline="31999">
                <a:solidFill>
                  <a:srgbClr val="000000"/>
                </a:solidFill>
                <a:latin typeface="Arial"/>
                <a:cs typeface="Arial"/>
                <a:sym typeface="Arial"/>
              </a:rPr>
              <a:t>1 </a:t>
            </a:r>
            <a:r>
              <a:rPr sz="1600" b="1" kern="0">
                <a:solidFill>
                  <a:srgbClr val="000000"/>
                </a:solidFill>
                <a:latin typeface="Arial"/>
                <a:cs typeface="Arial"/>
                <a:sym typeface="Arial"/>
              </a:rPr>
              <a:t>, Maarten van Wijhe</a:t>
            </a:r>
            <a:r>
              <a:rPr sz="1600" b="1" kern="0" baseline="31999">
                <a:solidFill>
                  <a:srgbClr val="000000"/>
                </a:solidFill>
                <a:latin typeface="Arial"/>
                <a:cs typeface="Arial"/>
                <a:sym typeface="Arial"/>
              </a:rPr>
              <a:t>1</a:t>
            </a:r>
            <a:r>
              <a:rPr sz="1600" b="1" kern="0">
                <a:solidFill>
                  <a:srgbClr val="000000"/>
                </a:solidFill>
                <a:latin typeface="Arial"/>
                <a:cs typeface="Arial"/>
                <a:sym typeface="Arial"/>
              </a:rPr>
              <a:t>, Alex Vincent Thorn</a:t>
            </a:r>
            <a:r>
              <a:rPr sz="1600" b="1" kern="0" baseline="31999">
                <a:solidFill>
                  <a:srgbClr val="000000"/>
                </a:solidFill>
                <a:latin typeface="Arial"/>
                <a:cs typeface="Arial"/>
                <a:sym typeface="Arial"/>
              </a:rPr>
              <a:t>1</a:t>
            </a:r>
            <a:r>
              <a:rPr sz="1600" b="1" kern="0">
                <a:solidFill>
                  <a:srgbClr val="000000"/>
                </a:solidFill>
                <a:latin typeface="Arial"/>
                <a:cs typeface="Arial"/>
                <a:sym typeface="Arial"/>
              </a:rPr>
              <a:t>,</a:t>
            </a:r>
            <a:r>
              <a:rPr sz="1600" b="1" kern="0" baseline="31999">
                <a:solidFill>
                  <a:srgbClr val="000000"/>
                </a:solidFill>
                <a:latin typeface="Arial"/>
                <a:cs typeface="Arial"/>
                <a:sym typeface="Arial"/>
              </a:rPr>
              <a:t> </a:t>
            </a:r>
            <a:r>
              <a:rPr sz="1600" b="1" kern="0">
                <a:solidFill>
                  <a:srgbClr val="000000"/>
                </a:solidFill>
                <a:latin typeface="Arial"/>
                <a:cs typeface="Arial"/>
                <a:sym typeface="Arial"/>
              </a:rPr>
              <a:t>Cécile Viboud</a:t>
            </a:r>
            <a:r>
              <a:rPr sz="1600" b="1" kern="0" baseline="31999">
                <a:solidFill>
                  <a:srgbClr val="000000"/>
                </a:solidFill>
                <a:latin typeface="Arial"/>
                <a:cs typeface="Arial"/>
                <a:sym typeface="Arial"/>
              </a:rPr>
              <a:t>2</a:t>
            </a:r>
            <a:r>
              <a:rPr sz="1600" b="1" kern="0">
                <a:solidFill>
                  <a:srgbClr val="000000"/>
                </a:solidFill>
                <a:latin typeface="Arial"/>
                <a:cs typeface="Arial"/>
                <a:sym typeface="Arial"/>
              </a:rPr>
              <a:t>,</a:t>
            </a:r>
          </a:p>
          <a:p>
            <a:pPr defTabSz="146521" hangingPunct="0">
              <a:defRPr b="1"/>
            </a:pPr>
            <a:r>
              <a:rPr sz="1600" b="1" kern="0">
                <a:solidFill>
                  <a:srgbClr val="000000"/>
                </a:solidFill>
                <a:latin typeface="Arial"/>
                <a:cs typeface="Arial"/>
                <a:sym typeface="Arial"/>
              </a:rPr>
              <a:t>Robert Taylor</a:t>
            </a:r>
            <a:r>
              <a:rPr sz="1600" b="1" kern="0" baseline="31999">
                <a:solidFill>
                  <a:srgbClr val="000000"/>
                </a:solidFill>
                <a:latin typeface="Arial"/>
                <a:cs typeface="Arial"/>
                <a:sym typeface="Arial"/>
              </a:rPr>
              <a:t>1</a:t>
            </a:r>
            <a:r>
              <a:rPr sz="1600" b="1" kern="0">
                <a:solidFill>
                  <a:srgbClr val="000000"/>
                </a:solidFill>
                <a:latin typeface="Arial"/>
                <a:cs typeface="Arial"/>
                <a:sym typeface="Arial"/>
              </a:rPr>
              <a:t>,</a:t>
            </a:r>
            <a:r>
              <a:rPr sz="1600" b="1" kern="0" baseline="31999">
                <a:solidFill>
                  <a:srgbClr val="000000"/>
                </a:solidFill>
                <a:latin typeface="Arial"/>
                <a:cs typeface="Arial"/>
                <a:sym typeface="Arial"/>
              </a:rPr>
              <a:t>  </a:t>
            </a:r>
            <a:r>
              <a:rPr sz="1600" b="1" kern="0">
                <a:solidFill>
                  <a:srgbClr val="000000"/>
                </a:solidFill>
                <a:latin typeface="Arial"/>
                <a:cs typeface="Arial"/>
                <a:sym typeface="Arial"/>
              </a:rPr>
              <a:t>Viggo Andreasen</a:t>
            </a:r>
            <a:r>
              <a:rPr sz="1600" b="1" kern="0" baseline="31999">
                <a:solidFill>
                  <a:srgbClr val="000000"/>
                </a:solidFill>
                <a:latin typeface="Arial"/>
                <a:cs typeface="Arial"/>
                <a:sym typeface="Arial"/>
              </a:rPr>
              <a:t>1</a:t>
            </a:r>
            <a:r>
              <a:rPr sz="1600" b="1" kern="0">
                <a:solidFill>
                  <a:srgbClr val="000000"/>
                </a:solidFill>
                <a:latin typeface="Arial"/>
                <a:cs typeface="Arial"/>
                <a:sym typeface="Arial"/>
              </a:rPr>
              <a:t>,</a:t>
            </a:r>
            <a:r>
              <a:rPr sz="1600" b="1" kern="0" baseline="31999">
                <a:solidFill>
                  <a:srgbClr val="000000"/>
                </a:solidFill>
                <a:latin typeface="Arial"/>
                <a:cs typeface="Arial"/>
                <a:sym typeface="Arial"/>
              </a:rPr>
              <a:t> </a:t>
            </a:r>
            <a:r>
              <a:rPr sz="1600" b="1" kern="0">
                <a:solidFill>
                  <a:srgbClr val="000000"/>
                </a:solidFill>
                <a:latin typeface="Arial"/>
                <a:cs typeface="Arial"/>
                <a:sym typeface="Arial"/>
              </a:rPr>
              <a:t>Lone Simonsen</a:t>
            </a:r>
            <a:r>
              <a:rPr sz="1600" b="1" kern="0" baseline="31999">
                <a:solidFill>
                  <a:srgbClr val="000000"/>
                </a:solidFill>
                <a:latin typeface="Arial"/>
                <a:cs typeface="Arial"/>
                <a:sym typeface="Arial"/>
              </a:rPr>
              <a:t>1</a:t>
            </a:r>
            <a:r>
              <a:rPr sz="1600" b="1" kern="0">
                <a:solidFill>
                  <a:srgbClr val="000000"/>
                </a:solidFill>
                <a:latin typeface="Arial"/>
                <a:cs typeface="Arial"/>
                <a:sym typeface="Arial"/>
              </a:rPr>
              <a:t>,</a:t>
            </a:r>
            <a:r>
              <a:rPr sz="1600" b="1" kern="0" baseline="31999">
                <a:solidFill>
                  <a:srgbClr val="000000"/>
                </a:solidFill>
                <a:latin typeface="Arial"/>
                <a:cs typeface="Arial"/>
                <a:sym typeface="Arial"/>
              </a:rPr>
              <a:t> </a:t>
            </a:r>
            <a:r>
              <a:rPr sz="1600" b="1" kern="0">
                <a:solidFill>
                  <a:srgbClr val="000000"/>
                </a:solidFill>
                <a:latin typeface="Arial"/>
                <a:cs typeface="Arial"/>
                <a:sym typeface="Arial"/>
              </a:rPr>
              <a:t>Anders Gorm Pedersen</a:t>
            </a:r>
            <a:r>
              <a:rPr sz="1600" b="1" kern="0" baseline="31999">
                <a:solidFill>
                  <a:srgbClr val="000000"/>
                </a:solidFill>
                <a:latin typeface="Arial"/>
                <a:cs typeface="Arial"/>
                <a:sym typeface="Arial"/>
              </a:rPr>
              <a:t>3</a:t>
            </a:r>
          </a:p>
          <a:p>
            <a:pPr defTabSz="146521" hangingPunct="0">
              <a:defRPr b="1"/>
            </a:pPr>
            <a:endParaRPr sz="1600" b="1" kern="0" baseline="31999">
              <a:solidFill>
                <a:srgbClr val="000000"/>
              </a:solidFill>
              <a:latin typeface="Arial"/>
              <a:cs typeface="Arial"/>
              <a:sym typeface="Arial"/>
            </a:endParaRPr>
          </a:p>
          <a:p>
            <a:pPr defTabSz="146521" hangingPunct="0"/>
            <a:r>
              <a:rPr sz="1600" kern="0" baseline="31999">
                <a:solidFill>
                  <a:srgbClr val="000000"/>
                </a:solidFill>
                <a:latin typeface="Arial"/>
                <a:cs typeface="Arial"/>
                <a:sym typeface="Arial"/>
              </a:rPr>
              <a:t>1</a:t>
            </a:r>
            <a:r>
              <a:rPr sz="1600" kern="0">
                <a:solidFill>
                  <a:srgbClr val="000000"/>
                </a:solidFill>
                <a:latin typeface="Arial"/>
                <a:cs typeface="Arial"/>
                <a:sym typeface="Arial"/>
              </a:rPr>
              <a:t>Department of Science and Environment, Roskilde University, Denmark</a:t>
            </a:r>
          </a:p>
          <a:p>
            <a:pPr defTabSz="146521" hangingPunct="0"/>
            <a:endParaRPr sz="1600" kern="0">
              <a:solidFill>
                <a:srgbClr val="000000"/>
              </a:solidFill>
              <a:latin typeface="Arial"/>
              <a:cs typeface="Arial"/>
              <a:sym typeface="Arial"/>
            </a:endParaRPr>
          </a:p>
          <a:p>
            <a:pPr defTabSz="146521" hangingPunct="0"/>
            <a:r>
              <a:rPr sz="1600" kern="0" baseline="31999">
                <a:solidFill>
                  <a:srgbClr val="000000"/>
                </a:solidFill>
                <a:latin typeface="Arial"/>
                <a:cs typeface="Arial"/>
                <a:sym typeface="Arial"/>
              </a:rPr>
              <a:t>2</a:t>
            </a:r>
            <a:r>
              <a:rPr sz="1600" kern="0">
                <a:solidFill>
                  <a:srgbClr val="000000"/>
                </a:solidFill>
                <a:latin typeface="Arial"/>
                <a:cs typeface="Arial"/>
                <a:sym typeface="Arial"/>
              </a:rPr>
              <a:t>Fogarty International Center, National Institutes of Health, USA</a:t>
            </a:r>
          </a:p>
          <a:p>
            <a:pPr defTabSz="146521" hangingPunct="0"/>
            <a:endParaRPr sz="1600" kern="0">
              <a:solidFill>
                <a:srgbClr val="000000"/>
              </a:solidFill>
              <a:latin typeface="Arial"/>
              <a:cs typeface="Arial"/>
              <a:sym typeface="Arial"/>
            </a:endParaRPr>
          </a:p>
          <a:p>
            <a:pPr defTabSz="146521" hangingPunct="0"/>
            <a:r>
              <a:rPr sz="1600" kern="0" baseline="31999">
                <a:solidFill>
                  <a:srgbClr val="000000"/>
                </a:solidFill>
                <a:latin typeface="Arial"/>
                <a:cs typeface="Arial"/>
                <a:sym typeface="Arial"/>
              </a:rPr>
              <a:t>3</a:t>
            </a:r>
            <a:r>
              <a:rPr sz="1600" kern="0">
                <a:solidFill>
                  <a:srgbClr val="000000"/>
                </a:solidFill>
                <a:latin typeface="Arial"/>
                <a:cs typeface="Arial"/>
                <a:sym typeface="Arial"/>
              </a:rPr>
              <a:t>Department of Health Technology, Section for Bioinformatics, Technical University of Denmark</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304B"/>
        </a:solidFill>
        <a:effectLst/>
      </p:bgPr>
    </p:bg>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44FD906C-95D0-A36C-D57F-D702D2AD8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24" y="1600742"/>
            <a:ext cx="3470768" cy="3562104"/>
          </a:xfrm>
          <a:prstGeom prst="rect">
            <a:avLst/>
          </a:prstGeom>
        </p:spPr>
      </p:pic>
      <p:sp>
        <p:nvSpPr>
          <p:cNvPr id="11" name="TextBox 10">
            <a:extLst>
              <a:ext uri="{FF2B5EF4-FFF2-40B4-BE49-F238E27FC236}">
                <a16:creationId xmlns:a16="http://schemas.microsoft.com/office/drawing/2014/main" id="{6EDB0783-EE18-2D69-497A-79058907AED2}"/>
              </a:ext>
            </a:extLst>
          </p:cNvPr>
          <p:cNvSpPr txBox="1"/>
          <p:nvPr/>
        </p:nvSpPr>
        <p:spPr>
          <a:xfrm>
            <a:off x="1127757" y="271012"/>
            <a:ext cx="9936485" cy="769441"/>
          </a:xfrm>
          <a:prstGeom prst="rect">
            <a:avLst/>
          </a:prstGeom>
          <a:noFill/>
        </p:spPr>
        <p:txBody>
          <a:bodyPr wrap="square" rtlCol="0">
            <a:spAutoFit/>
          </a:bodyPr>
          <a:lstStyle/>
          <a:p>
            <a:pPr algn="ctr"/>
            <a:r>
              <a:rPr lang="en-US" sz="4400" b="1" dirty="0">
                <a:solidFill>
                  <a:schemeClr val="bg1"/>
                </a:solidFill>
                <a:latin typeface="Open Sans" pitchFamily="2" charset="0"/>
              </a:rPr>
              <a:t>The PandemiX research Center</a:t>
            </a:r>
            <a:endParaRPr lang="en-US" sz="4400" dirty="0">
              <a:solidFill>
                <a:schemeClr val="bg1"/>
              </a:solidFill>
              <a:effectLst/>
              <a:latin typeface="Open Sans" pitchFamily="2" charset="0"/>
            </a:endParaRPr>
          </a:p>
        </p:txBody>
      </p:sp>
      <p:pic>
        <p:nvPicPr>
          <p:cNvPr id="3" name="Picture 2" descr="Diagram, schematic&#10;&#10;Description automatically generated">
            <a:extLst>
              <a:ext uri="{FF2B5EF4-FFF2-40B4-BE49-F238E27FC236}">
                <a16:creationId xmlns:a16="http://schemas.microsoft.com/office/drawing/2014/main" id="{40E41A1F-E95E-1090-DC17-AA5976DC6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943" y="1602080"/>
            <a:ext cx="4057852" cy="3560766"/>
          </a:xfrm>
          <a:prstGeom prst="rect">
            <a:avLst/>
          </a:prstGeom>
        </p:spPr>
      </p:pic>
      <p:sp>
        <p:nvSpPr>
          <p:cNvPr id="9" name="TextBox 8">
            <a:extLst>
              <a:ext uri="{FF2B5EF4-FFF2-40B4-BE49-F238E27FC236}">
                <a16:creationId xmlns:a16="http://schemas.microsoft.com/office/drawing/2014/main" id="{9E2D8473-565B-B3F8-CA8D-DDED519F5CDF}"/>
              </a:ext>
            </a:extLst>
          </p:cNvPr>
          <p:cNvSpPr txBox="1"/>
          <p:nvPr/>
        </p:nvSpPr>
        <p:spPr>
          <a:xfrm>
            <a:off x="860488" y="1519939"/>
            <a:ext cx="4986640" cy="400110"/>
          </a:xfrm>
          <a:prstGeom prst="rect">
            <a:avLst/>
          </a:prstGeom>
          <a:solidFill>
            <a:schemeClr val="tx2"/>
          </a:solidFill>
        </p:spPr>
        <p:txBody>
          <a:bodyPr wrap="square" rtlCol="0">
            <a:spAutoFit/>
          </a:bodyPr>
          <a:lstStyle/>
          <a:p>
            <a:pPr algn="ctr"/>
            <a:r>
              <a:rPr lang="da-DK" sz="2000" b="1" dirty="0">
                <a:solidFill>
                  <a:schemeClr val="bg1"/>
                </a:solidFill>
                <a:latin typeface="Open Sans" pitchFamily="2" charset="0"/>
                <a:ea typeface="Open Sans" pitchFamily="2" charset="0"/>
                <a:cs typeface="Open Sans" pitchFamily="2" charset="0"/>
              </a:rPr>
              <a:t>1918 Influenza A / H1N1 Pandemic</a:t>
            </a:r>
          </a:p>
        </p:txBody>
      </p:sp>
      <p:sp>
        <p:nvSpPr>
          <p:cNvPr id="10" name="TextBox 9">
            <a:extLst>
              <a:ext uri="{FF2B5EF4-FFF2-40B4-BE49-F238E27FC236}">
                <a16:creationId xmlns:a16="http://schemas.microsoft.com/office/drawing/2014/main" id="{1A4DF585-3AA0-3948-8BF9-A30E5633D734}"/>
              </a:ext>
            </a:extLst>
          </p:cNvPr>
          <p:cNvSpPr txBox="1"/>
          <p:nvPr/>
        </p:nvSpPr>
        <p:spPr>
          <a:xfrm>
            <a:off x="6505083" y="1519939"/>
            <a:ext cx="3967572" cy="400110"/>
          </a:xfrm>
          <a:prstGeom prst="rect">
            <a:avLst/>
          </a:prstGeom>
          <a:solidFill>
            <a:schemeClr val="tx2"/>
          </a:solidFill>
        </p:spPr>
        <p:txBody>
          <a:bodyPr wrap="square" rtlCol="0">
            <a:spAutoFit/>
          </a:bodyPr>
          <a:lstStyle/>
          <a:p>
            <a:pPr algn="ctr"/>
            <a:r>
              <a:rPr lang="da-DK" sz="2000" b="1" dirty="0">
                <a:solidFill>
                  <a:schemeClr val="bg1"/>
                </a:solidFill>
                <a:latin typeface="Open Sans" pitchFamily="2" charset="0"/>
                <a:ea typeface="Open Sans" pitchFamily="2" charset="0"/>
                <a:cs typeface="Open Sans" pitchFamily="2" charset="0"/>
              </a:rPr>
              <a:t>SARS-CoV-2 (2019-)</a:t>
            </a:r>
          </a:p>
        </p:txBody>
      </p:sp>
      <p:pic>
        <p:nvPicPr>
          <p:cNvPr id="13" name="Picture 12" descr="Shape&#10;&#10;Description automatically generated with low confidence">
            <a:extLst>
              <a:ext uri="{FF2B5EF4-FFF2-40B4-BE49-F238E27FC236}">
                <a16:creationId xmlns:a16="http://schemas.microsoft.com/office/drawing/2014/main" id="{9F214FB9-CCA2-CCF1-7A61-20ACAC2C910C}"/>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1900" y="5792617"/>
            <a:ext cx="635131" cy="939548"/>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2B4277A5-4B65-28E2-87EC-A2AEFB251D87}"/>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17698" y="5792617"/>
            <a:ext cx="635131" cy="939548"/>
          </a:xfrm>
          <a:prstGeom prst="rect">
            <a:avLst/>
          </a:prstGeom>
        </p:spPr>
      </p:pic>
      <p:pic>
        <p:nvPicPr>
          <p:cNvPr id="23" name="Picture 22" descr="Shape&#10;&#10;Description automatically generated with low confidence">
            <a:extLst>
              <a:ext uri="{FF2B5EF4-FFF2-40B4-BE49-F238E27FC236}">
                <a16:creationId xmlns:a16="http://schemas.microsoft.com/office/drawing/2014/main" id="{1DF60D6A-372A-C820-29F3-594D2202BF4F}"/>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33496" y="5792617"/>
            <a:ext cx="635131" cy="939548"/>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500D0C49-4465-CF74-0FB5-90024F8AC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294" y="5792617"/>
            <a:ext cx="635131" cy="939548"/>
          </a:xfrm>
          <a:prstGeom prst="rect">
            <a:avLst/>
          </a:prstGeom>
        </p:spPr>
      </p:pic>
      <p:pic>
        <p:nvPicPr>
          <p:cNvPr id="25" name="Picture 24" descr="Shape&#10;&#10;Description automatically generated with low confidence">
            <a:extLst>
              <a:ext uri="{FF2B5EF4-FFF2-40B4-BE49-F238E27FC236}">
                <a16:creationId xmlns:a16="http://schemas.microsoft.com/office/drawing/2014/main" id="{C1FA8BF6-64DB-2353-DD27-8C269AF5B294}"/>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665092" y="5792617"/>
            <a:ext cx="635131" cy="939548"/>
          </a:xfrm>
          <a:prstGeom prst="rect">
            <a:avLst/>
          </a:prstGeom>
        </p:spPr>
      </p:pic>
      <p:pic>
        <p:nvPicPr>
          <p:cNvPr id="26" name="Picture 25" descr="Shape&#10;&#10;Description automatically generated with low confidence">
            <a:extLst>
              <a:ext uri="{FF2B5EF4-FFF2-40B4-BE49-F238E27FC236}">
                <a16:creationId xmlns:a16="http://schemas.microsoft.com/office/drawing/2014/main" id="{2BE6A230-DD38-30CA-3F7E-6A18FDBC39A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80890" y="5792617"/>
            <a:ext cx="635131" cy="939548"/>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0B87F721-09CC-9F1D-87C2-4D58A01534C0}"/>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496688" y="5792617"/>
            <a:ext cx="635131" cy="939548"/>
          </a:xfrm>
          <a:prstGeom prst="rect">
            <a:avLst/>
          </a:prstGeom>
        </p:spPr>
      </p:pic>
      <p:pic>
        <p:nvPicPr>
          <p:cNvPr id="28" name="Picture 27" descr="Shape&#10;&#10;Description automatically generated with low confidence">
            <a:extLst>
              <a:ext uri="{FF2B5EF4-FFF2-40B4-BE49-F238E27FC236}">
                <a16:creationId xmlns:a16="http://schemas.microsoft.com/office/drawing/2014/main" id="{E7498F16-5D8E-D30B-D430-48E465435C8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8412486" y="5792617"/>
            <a:ext cx="635131" cy="939548"/>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8AD7F35C-1C86-E93B-9572-B65B38C97180}"/>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328284" y="5792617"/>
            <a:ext cx="635131" cy="939548"/>
          </a:xfrm>
          <a:prstGeom prst="rect">
            <a:avLst/>
          </a:prstGeom>
        </p:spPr>
      </p:pic>
      <p:pic>
        <p:nvPicPr>
          <p:cNvPr id="30" name="Picture 29" descr="Shape&#10;&#10;Description automatically generated with low confidence">
            <a:extLst>
              <a:ext uri="{FF2B5EF4-FFF2-40B4-BE49-F238E27FC236}">
                <a16:creationId xmlns:a16="http://schemas.microsoft.com/office/drawing/2014/main" id="{94A852F0-4759-E639-AFC8-DA5FFA30A5FB}"/>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86102" y="5792617"/>
            <a:ext cx="635131" cy="939548"/>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59977E94-DBD3-A4E4-0E32-837AFE6E94C6}"/>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244082" y="5792617"/>
            <a:ext cx="635131" cy="939548"/>
          </a:xfrm>
          <a:prstGeom prst="rect">
            <a:avLst/>
          </a:prstGeom>
        </p:spPr>
      </p:pic>
    </p:spTree>
    <p:extLst>
      <p:ext uri="{BB962C8B-B14F-4D97-AF65-F5344CB8AC3E}">
        <p14:creationId xmlns:p14="http://schemas.microsoft.com/office/powerpoint/2010/main" val="331723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2304B"/>
        </a:solidFill>
        <a:effectLst/>
      </p:bgPr>
    </p:bg>
    <p:spTree>
      <p:nvGrpSpPr>
        <p:cNvPr id="1" name=""/>
        <p:cNvGrpSpPr/>
        <p:nvPr/>
      </p:nvGrpSpPr>
      <p:grpSpPr>
        <a:xfrm>
          <a:off x="0" y="0"/>
          <a:ext cx="0" cy="0"/>
          <a:chOff x="0" y="0"/>
          <a:chExt cx="0" cy="0"/>
        </a:xfrm>
      </p:grpSpPr>
      <p:pic>
        <p:nvPicPr>
          <p:cNvPr id="7" name="Picture 6" descr="A picture containing text, arthropod, invertebrate&#10;&#10;Description automatically generated">
            <a:extLst>
              <a:ext uri="{FF2B5EF4-FFF2-40B4-BE49-F238E27FC236}">
                <a16:creationId xmlns:a16="http://schemas.microsoft.com/office/drawing/2014/main" id="{FE601016-FD57-6852-8484-71B1E63B8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847" y="2887340"/>
            <a:ext cx="8266978" cy="5020811"/>
          </a:xfrm>
          <a:prstGeom prst="rect">
            <a:avLst/>
          </a:prstGeom>
        </p:spPr>
      </p:pic>
      <p:sp>
        <p:nvSpPr>
          <p:cNvPr id="8" name="TextBox 7">
            <a:extLst>
              <a:ext uri="{FF2B5EF4-FFF2-40B4-BE49-F238E27FC236}">
                <a16:creationId xmlns:a16="http://schemas.microsoft.com/office/drawing/2014/main" id="{04D540A2-CF67-AE01-5E52-BBEA369B3A1D}"/>
              </a:ext>
            </a:extLst>
          </p:cNvPr>
          <p:cNvSpPr txBox="1"/>
          <p:nvPr/>
        </p:nvSpPr>
        <p:spPr>
          <a:xfrm>
            <a:off x="381775" y="5457647"/>
            <a:ext cx="9936485" cy="1077218"/>
          </a:xfrm>
          <a:prstGeom prst="rect">
            <a:avLst/>
          </a:prstGeom>
          <a:noFill/>
        </p:spPr>
        <p:txBody>
          <a:bodyPr wrap="square" rtlCol="0">
            <a:spAutoFit/>
          </a:bodyPr>
          <a:lstStyle/>
          <a:p>
            <a:r>
              <a:rPr lang="da-DK" sz="3200" b="1" dirty="0">
                <a:solidFill>
                  <a:schemeClr val="bg1"/>
                </a:solidFill>
                <a:latin typeface="Open Sans" pitchFamily="2" charset="0"/>
                <a:ea typeface="Open Sans" pitchFamily="2" charset="0"/>
                <a:cs typeface="Open Sans" pitchFamily="2" charset="0"/>
              </a:rPr>
              <a:t>Digital Tech Summit 2022</a:t>
            </a:r>
            <a:br>
              <a:rPr lang="da-DK" sz="3200" b="1" dirty="0">
                <a:solidFill>
                  <a:schemeClr val="bg1"/>
                </a:solidFill>
                <a:latin typeface="Open Sans" pitchFamily="2" charset="0"/>
                <a:ea typeface="Open Sans" pitchFamily="2" charset="0"/>
                <a:cs typeface="Open Sans" pitchFamily="2" charset="0"/>
              </a:rPr>
            </a:br>
            <a:endParaRPr lang="da-DK" sz="3200" b="1" dirty="0">
              <a:solidFill>
                <a:schemeClr val="bg1"/>
              </a:solidFill>
              <a:latin typeface="Open Sans" pitchFamily="2" charset="0"/>
              <a:ea typeface="Open Sans" pitchFamily="2" charset="0"/>
              <a:cs typeface="Open Sans" pitchFamily="2" charset="0"/>
            </a:endParaRPr>
          </a:p>
        </p:txBody>
      </p:sp>
      <p:pic>
        <p:nvPicPr>
          <p:cNvPr id="14" name="Picture 13" descr="Shape&#10;&#10;Description automatically generated with low confidence">
            <a:extLst>
              <a:ext uri="{FF2B5EF4-FFF2-40B4-BE49-F238E27FC236}">
                <a16:creationId xmlns:a16="http://schemas.microsoft.com/office/drawing/2014/main" id="{5308CFF4-3F77-F7BA-7B7C-2F79FCCFA1C9}"/>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83508" y="413936"/>
            <a:ext cx="2146041" cy="2146041"/>
          </a:xfrm>
          <a:prstGeom prst="rect">
            <a:avLst/>
          </a:prstGeom>
        </p:spPr>
      </p:pic>
      <p:sp>
        <p:nvSpPr>
          <p:cNvPr id="4" name="TextBox 3">
            <a:extLst>
              <a:ext uri="{FF2B5EF4-FFF2-40B4-BE49-F238E27FC236}">
                <a16:creationId xmlns:a16="http://schemas.microsoft.com/office/drawing/2014/main" id="{B6322F3F-A9FD-4D0D-4DE9-AC2385DC56BB}"/>
              </a:ext>
            </a:extLst>
          </p:cNvPr>
          <p:cNvSpPr txBox="1"/>
          <p:nvPr/>
        </p:nvSpPr>
        <p:spPr>
          <a:xfrm>
            <a:off x="381775" y="389262"/>
            <a:ext cx="9936485" cy="5201424"/>
          </a:xfrm>
          <a:prstGeom prst="rect">
            <a:avLst/>
          </a:prstGeom>
          <a:noFill/>
        </p:spPr>
        <p:txBody>
          <a:bodyPr wrap="square" rtlCol="0">
            <a:spAutoFit/>
          </a:bodyPr>
          <a:lstStyle/>
          <a:p>
            <a:pPr algn="l"/>
            <a:r>
              <a:rPr lang="en-US" sz="2800" b="1" dirty="0">
                <a:solidFill>
                  <a:schemeClr val="accent1"/>
                </a:solidFill>
                <a:effectLst/>
                <a:latin typeface="Open Sans" pitchFamily="2" charset="0"/>
              </a:rPr>
              <a:t>Understanding health data</a:t>
            </a:r>
            <a:br>
              <a:rPr lang="en-US" sz="2800" b="1" dirty="0">
                <a:solidFill>
                  <a:schemeClr val="accent1"/>
                </a:solidFill>
                <a:effectLst/>
                <a:latin typeface="Open Sans" pitchFamily="2" charset="0"/>
              </a:rPr>
            </a:br>
            <a:r>
              <a:rPr lang="en-US" sz="2000" dirty="0">
                <a:solidFill>
                  <a:schemeClr val="accent1"/>
                </a:solidFill>
                <a:effectLst/>
                <a:latin typeface="Open Sans" pitchFamily="2" charset="0"/>
              </a:rPr>
              <a:t>Perspectives from epidemiology research</a:t>
            </a:r>
            <a:endParaRPr lang="en-US" sz="3200" dirty="0">
              <a:solidFill>
                <a:schemeClr val="bg1"/>
              </a:solidFill>
              <a:latin typeface="Open Sans" pitchFamily="2" charset="0"/>
            </a:endParaRPr>
          </a:p>
          <a:p>
            <a:pPr algn="l"/>
            <a:br>
              <a:rPr lang="en-US" sz="3200" dirty="0">
                <a:solidFill>
                  <a:schemeClr val="bg1"/>
                </a:solidFill>
                <a:latin typeface="Open Sans" pitchFamily="2" charset="0"/>
              </a:rPr>
            </a:br>
            <a:endParaRPr lang="en-US" sz="3200" dirty="0">
              <a:solidFill>
                <a:schemeClr val="bg1"/>
              </a:solidFill>
              <a:latin typeface="Open Sans" pitchFamily="2" charset="0"/>
            </a:endParaRPr>
          </a:p>
          <a:p>
            <a:pPr algn="l"/>
            <a:r>
              <a:rPr lang="en-US" sz="3200" b="1" dirty="0">
                <a:solidFill>
                  <a:schemeClr val="accent3"/>
                </a:solidFill>
                <a:effectLst/>
                <a:latin typeface="Open Sans" pitchFamily="2" charset="0"/>
              </a:rPr>
              <a:t>Thea Kølsen Fischer</a:t>
            </a:r>
            <a:r>
              <a:rPr lang="en-US" sz="3200" b="1" dirty="0">
                <a:solidFill>
                  <a:schemeClr val="accent3"/>
                </a:solidFill>
                <a:latin typeface="Open Sans" pitchFamily="2" charset="0"/>
              </a:rPr>
              <a:t> </a:t>
            </a:r>
            <a:br>
              <a:rPr lang="en-US" sz="3200" dirty="0">
                <a:solidFill>
                  <a:schemeClr val="bg1"/>
                </a:solidFill>
                <a:effectLst/>
                <a:latin typeface="Open Sans" pitchFamily="2" charset="0"/>
              </a:rPr>
            </a:br>
            <a:r>
              <a:rPr lang="en-US" sz="2000" dirty="0">
                <a:solidFill>
                  <a:schemeClr val="accent2"/>
                </a:solidFill>
                <a:effectLst/>
                <a:latin typeface="Open Sans" pitchFamily="2" charset="0"/>
              </a:rPr>
              <a:t>Professor, Nordsjællands Hospital</a:t>
            </a:r>
            <a:r>
              <a:rPr lang="en-US" sz="2000" dirty="0">
                <a:solidFill>
                  <a:schemeClr val="bg1"/>
                </a:solidFill>
                <a:effectLst/>
                <a:latin typeface="Open Sans" pitchFamily="2" charset="0"/>
              </a:rPr>
              <a:t> </a:t>
            </a:r>
            <a:br>
              <a:rPr lang="en-US" sz="2000" dirty="0">
                <a:solidFill>
                  <a:schemeClr val="bg1"/>
                </a:solidFill>
                <a:effectLst/>
                <a:latin typeface="Open Sans" pitchFamily="2" charset="0"/>
              </a:rPr>
            </a:br>
            <a:br>
              <a:rPr lang="en-US" sz="3200" dirty="0">
                <a:solidFill>
                  <a:schemeClr val="bg1"/>
                </a:solidFill>
                <a:effectLst/>
                <a:latin typeface="Open Sans" pitchFamily="2" charset="0"/>
              </a:rPr>
            </a:br>
            <a:r>
              <a:rPr lang="en-US" sz="3200" i="1" dirty="0">
                <a:solidFill>
                  <a:schemeClr val="bg1"/>
                </a:solidFill>
                <a:effectLst/>
                <a:latin typeface="Open Sans" pitchFamily="2" charset="0"/>
              </a:rPr>
              <a:t>Telemedicine solutions – </a:t>
            </a:r>
            <a:br>
              <a:rPr lang="en-US" sz="3200" i="1" dirty="0">
                <a:solidFill>
                  <a:schemeClr val="bg1"/>
                </a:solidFill>
                <a:effectLst/>
                <a:latin typeface="Open Sans" pitchFamily="2" charset="0"/>
              </a:rPr>
            </a:br>
            <a:r>
              <a:rPr lang="en-US" sz="3200" i="1" dirty="0">
                <a:solidFill>
                  <a:schemeClr val="bg1"/>
                </a:solidFill>
                <a:effectLst/>
                <a:latin typeface="Open Sans" pitchFamily="2" charset="0"/>
              </a:rPr>
              <a:t>building our pandemic preparedness </a:t>
            </a:r>
            <a:br>
              <a:rPr lang="en-US" sz="3200" i="1" dirty="0">
                <a:solidFill>
                  <a:schemeClr val="bg1"/>
                </a:solidFill>
                <a:effectLst/>
                <a:latin typeface="Open Sans" pitchFamily="2" charset="0"/>
              </a:rPr>
            </a:br>
            <a:r>
              <a:rPr lang="en-US" sz="3200" i="1" dirty="0">
                <a:solidFill>
                  <a:schemeClr val="bg1"/>
                </a:solidFill>
                <a:effectLst/>
                <a:latin typeface="Open Sans" pitchFamily="2" charset="0"/>
              </a:rPr>
              <a:t>and response resilience</a:t>
            </a:r>
            <a:br>
              <a:rPr lang="en-US" sz="3200" dirty="0">
                <a:solidFill>
                  <a:schemeClr val="bg1"/>
                </a:solidFill>
                <a:latin typeface="Open Sans" pitchFamily="2" charset="0"/>
              </a:rPr>
            </a:br>
            <a:endParaRPr lang="en-US" sz="4000" dirty="0">
              <a:solidFill>
                <a:schemeClr val="bg1"/>
              </a:solidFill>
              <a:effectLst/>
              <a:latin typeface="Open Sans" pitchFamily="2" charset="0"/>
            </a:endParaRPr>
          </a:p>
        </p:txBody>
      </p:sp>
    </p:spTree>
    <p:extLst>
      <p:ext uri="{BB962C8B-B14F-4D97-AF65-F5344CB8AC3E}">
        <p14:creationId xmlns:p14="http://schemas.microsoft.com/office/powerpoint/2010/main" val="173269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61D20496-A264-4886-A6E2-F672ED48F644}"/>
              </a:ext>
            </a:extLst>
          </p:cNvPr>
          <p:cNvSpPr/>
          <p:nvPr/>
        </p:nvSpPr>
        <p:spPr>
          <a:xfrm>
            <a:off x="0" y="0"/>
            <a:ext cx="12192000"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Subtitle 2">
            <a:extLst>
              <a:ext uri="{FF2B5EF4-FFF2-40B4-BE49-F238E27FC236}">
                <a16:creationId xmlns:a16="http://schemas.microsoft.com/office/drawing/2014/main" id="{ED54CB60-496E-4D43-B431-DFC93000BA5C}"/>
              </a:ext>
            </a:extLst>
          </p:cNvPr>
          <p:cNvSpPr txBox="1">
            <a:spLocks/>
          </p:cNvSpPr>
          <p:nvPr/>
        </p:nvSpPr>
        <p:spPr>
          <a:xfrm>
            <a:off x="350671" y="5692301"/>
            <a:ext cx="8682704" cy="994574"/>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1F3459"/>
                </a:solidFill>
                <a:latin typeface="Verdana" panose="020B0604030504040204" pitchFamily="34" charset="0"/>
                <a:ea typeface="Verdana" panose="020B0604030504040204" pitchFamily="34" charset="0"/>
                <a:cs typeface="Verdana" panose="020B060403050404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1F3459"/>
                </a:solidFill>
                <a:latin typeface="Verdana" panose="020B0604030504040204" pitchFamily="34" charset="0"/>
                <a:ea typeface="Verdana" panose="020B0604030504040204" pitchFamily="34" charset="0"/>
                <a:cs typeface="Verdana" panose="020B060403050404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1F3459"/>
                </a:solidFill>
                <a:latin typeface="Verdana" panose="020B0604030504040204" pitchFamily="34" charset="0"/>
                <a:ea typeface="Verdana" panose="020B0604030504040204" pitchFamily="34" charset="0"/>
                <a:cs typeface="Verdana" panose="020B060403050404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1F3459"/>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Thea Kølsen Fischer,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Professor, Director of Research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black"/>
                </a:solidFill>
                <a:effectLst/>
                <a:uLnTx/>
                <a:uFillTx/>
                <a:latin typeface="Calibri Light" panose="020F0302020204030204"/>
                <a:ea typeface="Verdana" panose="020B0604030504040204" pitchFamily="34" charset="0"/>
                <a:cs typeface="Calibri" panose="020F0502020204030204" pitchFamily="34" charset="0"/>
              </a:rPr>
              <a:t>Dept of Research, Nordsjællands Hospital</a:t>
            </a:r>
          </a:p>
        </p:txBody>
      </p:sp>
      <p:pic>
        <p:nvPicPr>
          <p:cNvPr id="5" name="Billede 4" descr="Et billede, der indeholder tekst, skilt&#10;&#10;Automatisk genereret beskrivelse">
            <a:extLst>
              <a:ext uri="{FF2B5EF4-FFF2-40B4-BE49-F238E27FC236}">
                <a16:creationId xmlns:a16="http://schemas.microsoft.com/office/drawing/2014/main" id="{38A78BD8-F530-4FA0-90C1-E3CE3CB715A1}"/>
              </a:ext>
            </a:extLst>
          </p:cNvPr>
          <p:cNvPicPr>
            <a:picLocks noChangeAspect="1"/>
          </p:cNvPicPr>
          <p:nvPr/>
        </p:nvPicPr>
        <p:blipFill>
          <a:blip r:embed="rId3"/>
          <a:stretch>
            <a:fillRect/>
          </a:stretch>
        </p:blipFill>
        <p:spPr>
          <a:xfrm>
            <a:off x="1345095" y="530550"/>
            <a:ext cx="9991171" cy="4631201"/>
          </a:xfrm>
          <a:prstGeom prst="rect">
            <a:avLst/>
          </a:prstGeom>
        </p:spPr>
      </p:pic>
    </p:spTree>
    <p:extLst>
      <p:ext uri="{BB962C8B-B14F-4D97-AF65-F5344CB8AC3E}">
        <p14:creationId xmlns:p14="http://schemas.microsoft.com/office/powerpoint/2010/main" val="2153082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4A9747EC-BF44-4510-B1AD-DCF9FAD04C7E}"/>
              </a:ext>
            </a:extLst>
          </p:cNvPr>
          <p:cNvSpPr/>
          <p:nvPr/>
        </p:nvSpPr>
        <p:spPr>
          <a:xfrm>
            <a:off x="0" y="0"/>
            <a:ext cx="12192000"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Lige forbindelse 4">
            <a:extLst>
              <a:ext uri="{FF2B5EF4-FFF2-40B4-BE49-F238E27FC236}">
                <a16:creationId xmlns:a16="http://schemas.microsoft.com/office/drawing/2014/main" id="{270618F2-3D84-495D-8CFD-1CFA603CD854}"/>
              </a:ext>
            </a:extLst>
          </p:cNvPr>
          <p:cNvCxnSpPr>
            <a:cxnSpLocks/>
          </p:cNvCxnSpPr>
          <p:nvPr/>
        </p:nvCxnSpPr>
        <p:spPr>
          <a:xfrm flipV="1">
            <a:off x="336944" y="268449"/>
            <a:ext cx="15394" cy="5746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Lige forbindelse 8">
            <a:extLst>
              <a:ext uri="{FF2B5EF4-FFF2-40B4-BE49-F238E27FC236}">
                <a16:creationId xmlns:a16="http://schemas.microsoft.com/office/drawing/2014/main" id="{47E6CDAD-E1FD-4031-8409-86DA8A00C373}"/>
              </a:ext>
            </a:extLst>
          </p:cNvPr>
          <p:cNvCxnSpPr>
            <a:cxnSpLocks/>
          </p:cNvCxnSpPr>
          <p:nvPr/>
        </p:nvCxnSpPr>
        <p:spPr>
          <a:xfrm flipV="1">
            <a:off x="11855055" y="278236"/>
            <a:ext cx="0" cy="6318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Lige forbindelse 9">
            <a:extLst>
              <a:ext uri="{FF2B5EF4-FFF2-40B4-BE49-F238E27FC236}">
                <a16:creationId xmlns:a16="http://schemas.microsoft.com/office/drawing/2014/main" id="{8ED8A2E1-F24B-4E7B-83AE-25D6AC47E130}"/>
              </a:ext>
            </a:extLst>
          </p:cNvPr>
          <p:cNvCxnSpPr>
            <a:cxnSpLocks/>
          </p:cNvCxnSpPr>
          <p:nvPr/>
        </p:nvCxnSpPr>
        <p:spPr>
          <a:xfrm flipH="1">
            <a:off x="343949" y="286623"/>
            <a:ext cx="115111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BC69047B-7D09-44E1-8A4E-5FB6E9980C2B}"/>
              </a:ext>
            </a:extLst>
          </p:cNvPr>
          <p:cNvCxnSpPr>
            <a:cxnSpLocks/>
          </p:cNvCxnSpPr>
          <p:nvPr/>
        </p:nvCxnSpPr>
        <p:spPr>
          <a:xfrm flipH="1">
            <a:off x="1593908" y="6596549"/>
            <a:ext cx="10254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0">
            <a:extLst>
              <a:ext uri="{FF2B5EF4-FFF2-40B4-BE49-F238E27FC236}">
                <a16:creationId xmlns:a16="http://schemas.microsoft.com/office/drawing/2014/main" id="{2912EBA0-B6D1-4FD1-BAC1-451D3EA4D6BE}"/>
              </a:ext>
            </a:extLst>
          </p:cNvPr>
          <p:cNvSpPr txBox="1">
            <a:spLocks/>
          </p:cNvSpPr>
          <p:nvPr/>
        </p:nvSpPr>
        <p:spPr>
          <a:xfrm>
            <a:off x="838200" y="887170"/>
            <a:ext cx="10515600" cy="1100379"/>
          </a:xfrm>
          <a:prstGeom prst="rect">
            <a:avLst/>
          </a:prstGeom>
        </p:spPr>
        <p:txBody>
          <a:bodyPr/>
          <a:lstStyle>
            <a:lvl1pPr algn="l" defTabSz="914400" rtl="0" eaLnBrk="1" latinLnBrk="0" hangingPunct="1">
              <a:lnSpc>
                <a:spcPct val="90000"/>
              </a:lnSpc>
              <a:spcBef>
                <a:spcPct val="0"/>
              </a:spcBef>
              <a:buNone/>
              <a:defRPr sz="4400" kern="1200">
                <a:solidFill>
                  <a:srgbClr val="1E345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Paradigm Shift</a:t>
            </a:r>
          </a:p>
        </p:txBody>
      </p:sp>
      <p:pic>
        <p:nvPicPr>
          <p:cNvPr id="8" name="Billede 7" descr="Et billede, der indeholder tekst, skilt&#10;&#10;Automatisk genereret beskrivelse">
            <a:extLst>
              <a:ext uri="{FF2B5EF4-FFF2-40B4-BE49-F238E27FC236}">
                <a16:creationId xmlns:a16="http://schemas.microsoft.com/office/drawing/2014/main" id="{FD5195CB-8392-42BF-BBE5-04A76AA35819}"/>
              </a:ext>
            </a:extLst>
          </p:cNvPr>
          <p:cNvPicPr>
            <a:picLocks noChangeAspect="1"/>
          </p:cNvPicPr>
          <p:nvPr/>
        </p:nvPicPr>
        <p:blipFill>
          <a:blip r:embed="rId2"/>
          <a:stretch>
            <a:fillRect/>
          </a:stretch>
        </p:blipFill>
        <p:spPr>
          <a:xfrm>
            <a:off x="36411" y="6112099"/>
            <a:ext cx="1406492" cy="651951"/>
          </a:xfrm>
          <a:prstGeom prst="rect">
            <a:avLst/>
          </a:prstGeom>
        </p:spPr>
      </p:pic>
      <p:grpSp>
        <p:nvGrpSpPr>
          <p:cNvPr id="12" name="Gruppe 11">
            <a:extLst>
              <a:ext uri="{FF2B5EF4-FFF2-40B4-BE49-F238E27FC236}">
                <a16:creationId xmlns:a16="http://schemas.microsoft.com/office/drawing/2014/main" id="{A8E872DF-25A5-4EAE-B952-C3C03FD5B4EE}"/>
              </a:ext>
            </a:extLst>
          </p:cNvPr>
          <p:cNvGrpSpPr/>
          <p:nvPr/>
        </p:nvGrpSpPr>
        <p:grpSpPr>
          <a:xfrm>
            <a:off x="792792" y="1275690"/>
            <a:ext cx="10811636" cy="5226973"/>
            <a:chOff x="1207288" y="1136458"/>
            <a:chExt cx="10811636" cy="5226973"/>
          </a:xfrm>
        </p:grpSpPr>
        <p:pic>
          <p:nvPicPr>
            <p:cNvPr id="14" name="Picture 5">
              <a:extLst>
                <a:ext uri="{FF2B5EF4-FFF2-40B4-BE49-F238E27FC236}">
                  <a16:creationId xmlns:a16="http://schemas.microsoft.com/office/drawing/2014/main" id="{C0B9CF2E-ECC1-4597-8365-FD79618539BE}"/>
                </a:ext>
              </a:extLst>
            </p:cNvPr>
            <p:cNvPicPr>
              <a:picLocks noChangeAspect="1"/>
            </p:cNvPicPr>
            <p:nvPr/>
          </p:nvPicPr>
          <p:blipFill>
            <a:blip r:embed="rId3">
              <a:biLevel thresh="75000"/>
            </a:blip>
            <a:stretch>
              <a:fillRect/>
            </a:stretch>
          </p:blipFill>
          <p:spPr>
            <a:xfrm rot="21436894" flipH="1">
              <a:off x="1207288" y="2945162"/>
              <a:ext cx="3083629" cy="2594935"/>
            </a:xfrm>
            <a:prstGeom prst="rect">
              <a:avLst/>
            </a:prstGeom>
          </p:spPr>
        </p:pic>
        <p:pic>
          <p:nvPicPr>
            <p:cNvPr id="15" name="Picture 15">
              <a:extLst>
                <a:ext uri="{FF2B5EF4-FFF2-40B4-BE49-F238E27FC236}">
                  <a16:creationId xmlns:a16="http://schemas.microsoft.com/office/drawing/2014/main" id="{9BC526F5-6DD3-47E5-AF5A-3A40BC5D66CE}"/>
                </a:ext>
              </a:extLst>
            </p:cNvPr>
            <p:cNvPicPr>
              <a:picLocks noChangeAspect="1"/>
            </p:cNvPicPr>
            <p:nvPr/>
          </p:nvPicPr>
          <p:blipFill>
            <a:blip r:embed="rId4">
              <a:biLevel thresh="75000"/>
            </a:blip>
            <a:stretch>
              <a:fillRect/>
            </a:stretch>
          </p:blipFill>
          <p:spPr>
            <a:xfrm flipH="1">
              <a:off x="5083771" y="4042301"/>
              <a:ext cx="1302924" cy="1289009"/>
            </a:xfrm>
            <a:prstGeom prst="rect">
              <a:avLst/>
            </a:prstGeom>
          </p:spPr>
        </p:pic>
        <p:pic>
          <p:nvPicPr>
            <p:cNvPr id="16" name="Grafik 15" descr="Hospital">
              <a:extLst>
                <a:ext uri="{FF2B5EF4-FFF2-40B4-BE49-F238E27FC236}">
                  <a16:creationId xmlns:a16="http://schemas.microsoft.com/office/drawing/2014/main" id="{D2F1EF11-C322-4EF3-9755-393C55AB9E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6377" y="1136458"/>
              <a:ext cx="5032547" cy="5226973"/>
            </a:xfrm>
            <a:prstGeom prst="rect">
              <a:avLst/>
            </a:prstGeom>
          </p:spPr>
        </p:pic>
      </p:grpSp>
      <p:cxnSp>
        <p:nvCxnSpPr>
          <p:cNvPr id="17" name="Lige pilforbindelse 16">
            <a:extLst>
              <a:ext uri="{FF2B5EF4-FFF2-40B4-BE49-F238E27FC236}">
                <a16:creationId xmlns:a16="http://schemas.microsoft.com/office/drawing/2014/main" id="{06B02DDB-CE61-4309-931E-EA2131B984AD}"/>
              </a:ext>
            </a:extLst>
          </p:cNvPr>
          <p:cNvCxnSpPr/>
          <p:nvPr/>
        </p:nvCxnSpPr>
        <p:spPr>
          <a:xfrm>
            <a:off x="4000832" y="4798189"/>
            <a:ext cx="504056" cy="0"/>
          </a:xfrm>
          <a:prstGeom prst="straightConnector1">
            <a:avLst/>
          </a:prstGeom>
          <a:ln w="38100">
            <a:solidFill>
              <a:srgbClr val="1F293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Lige pilforbindelse 17">
            <a:extLst>
              <a:ext uri="{FF2B5EF4-FFF2-40B4-BE49-F238E27FC236}">
                <a16:creationId xmlns:a16="http://schemas.microsoft.com/office/drawing/2014/main" id="{F490CDF4-743B-42A1-96A4-55DB67751F4E}"/>
              </a:ext>
            </a:extLst>
          </p:cNvPr>
          <p:cNvCxnSpPr/>
          <p:nvPr/>
        </p:nvCxnSpPr>
        <p:spPr>
          <a:xfrm>
            <a:off x="6176710" y="4805119"/>
            <a:ext cx="504056" cy="0"/>
          </a:xfrm>
          <a:prstGeom prst="straightConnector1">
            <a:avLst/>
          </a:prstGeom>
          <a:ln w="38100">
            <a:solidFill>
              <a:srgbClr val="1F293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725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4A9747EC-BF44-4510-B1AD-DCF9FAD04C7E}"/>
              </a:ext>
            </a:extLst>
          </p:cNvPr>
          <p:cNvSpPr/>
          <p:nvPr/>
        </p:nvSpPr>
        <p:spPr>
          <a:xfrm>
            <a:off x="0" y="0"/>
            <a:ext cx="12192000"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Lige forbindelse 4">
            <a:extLst>
              <a:ext uri="{FF2B5EF4-FFF2-40B4-BE49-F238E27FC236}">
                <a16:creationId xmlns:a16="http://schemas.microsoft.com/office/drawing/2014/main" id="{270618F2-3D84-495D-8CFD-1CFA603CD854}"/>
              </a:ext>
            </a:extLst>
          </p:cNvPr>
          <p:cNvCxnSpPr>
            <a:cxnSpLocks/>
          </p:cNvCxnSpPr>
          <p:nvPr/>
        </p:nvCxnSpPr>
        <p:spPr>
          <a:xfrm flipV="1">
            <a:off x="336944" y="268449"/>
            <a:ext cx="15394" cy="5746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Lige forbindelse 8">
            <a:extLst>
              <a:ext uri="{FF2B5EF4-FFF2-40B4-BE49-F238E27FC236}">
                <a16:creationId xmlns:a16="http://schemas.microsoft.com/office/drawing/2014/main" id="{47E6CDAD-E1FD-4031-8409-86DA8A00C373}"/>
              </a:ext>
            </a:extLst>
          </p:cNvPr>
          <p:cNvCxnSpPr>
            <a:cxnSpLocks/>
          </p:cNvCxnSpPr>
          <p:nvPr/>
        </p:nvCxnSpPr>
        <p:spPr>
          <a:xfrm flipV="1">
            <a:off x="11855055" y="278236"/>
            <a:ext cx="0" cy="6318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Lige forbindelse 9">
            <a:extLst>
              <a:ext uri="{FF2B5EF4-FFF2-40B4-BE49-F238E27FC236}">
                <a16:creationId xmlns:a16="http://schemas.microsoft.com/office/drawing/2014/main" id="{8ED8A2E1-F24B-4E7B-83AE-25D6AC47E130}"/>
              </a:ext>
            </a:extLst>
          </p:cNvPr>
          <p:cNvCxnSpPr>
            <a:cxnSpLocks/>
          </p:cNvCxnSpPr>
          <p:nvPr/>
        </p:nvCxnSpPr>
        <p:spPr>
          <a:xfrm flipH="1">
            <a:off x="343949" y="286623"/>
            <a:ext cx="115111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BC69047B-7D09-44E1-8A4E-5FB6E9980C2B}"/>
              </a:ext>
            </a:extLst>
          </p:cNvPr>
          <p:cNvCxnSpPr>
            <a:cxnSpLocks/>
          </p:cNvCxnSpPr>
          <p:nvPr/>
        </p:nvCxnSpPr>
        <p:spPr>
          <a:xfrm flipH="1">
            <a:off x="1593908" y="6596549"/>
            <a:ext cx="10254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0">
            <a:extLst>
              <a:ext uri="{FF2B5EF4-FFF2-40B4-BE49-F238E27FC236}">
                <a16:creationId xmlns:a16="http://schemas.microsoft.com/office/drawing/2014/main" id="{2912EBA0-B6D1-4FD1-BAC1-451D3EA4D6BE}"/>
              </a:ext>
            </a:extLst>
          </p:cNvPr>
          <p:cNvSpPr txBox="1">
            <a:spLocks/>
          </p:cNvSpPr>
          <p:nvPr/>
        </p:nvSpPr>
        <p:spPr>
          <a:xfrm>
            <a:off x="838200" y="887170"/>
            <a:ext cx="10515600" cy="1100379"/>
          </a:xfrm>
          <a:prstGeom prst="rect">
            <a:avLst/>
          </a:prstGeom>
        </p:spPr>
        <p:txBody>
          <a:bodyPr/>
          <a:lstStyle>
            <a:lvl1pPr algn="l" defTabSz="914400" rtl="0" eaLnBrk="1" latinLnBrk="0" hangingPunct="1">
              <a:lnSpc>
                <a:spcPct val="90000"/>
              </a:lnSpc>
              <a:spcBef>
                <a:spcPct val="0"/>
              </a:spcBef>
              <a:buNone/>
              <a:defRPr sz="4400" kern="1200">
                <a:solidFill>
                  <a:srgbClr val="1E345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Paradigm Shift</a:t>
            </a:r>
          </a:p>
        </p:txBody>
      </p:sp>
      <p:pic>
        <p:nvPicPr>
          <p:cNvPr id="8" name="Billede 7" descr="Et billede, der indeholder tekst, skilt&#10;&#10;Automatisk genereret beskrivelse">
            <a:extLst>
              <a:ext uri="{FF2B5EF4-FFF2-40B4-BE49-F238E27FC236}">
                <a16:creationId xmlns:a16="http://schemas.microsoft.com/office/drawing/2014/main" id="{FD5195CB-8392-42BF-BBE5-04A76AA35819}"/>
              </a:ext>
            </a:extLst>
          </p:cNvPr>
          <p:cNvPicPr>
            <a:picLocks noChangeAspect="1"/>
          </p:cNvPicPr>
          <p:nvPr/>
        </p:nvPicPr>
        <p:blipFill>
          <a:blip r:embed="rId2"/>
          <a:stretch>
            <a:fillRect/>
          </a:stretch>
        </p:blipFill>
        <p:spPr>
          <a:xfrm>
            <a:off x="36411" y="6112099"/>
            <a:ext cx="1406492" cy="651951"/>
          </a:xfrm>
          <a:prstGeom prst="rect">
            <a:avLst/>
          </a:prstGeom>
        </p:spPr>
      </p:pic>
      <p:grpSp>
        <p:nvGrpSpPr>
          <p:cNvPr id="12" name="Gruppe 11">
            <a:extLst>
              <a:ext uri="{FF2B5EF4-FFF2-40B4-BE49-F238E27FC236}">
                <a16:creationId xmlns:a16="http://schemas.microsoft.com/office/drawing/2014/main" id="{A8E872DF-25A5-4EAE-B952-C3C03FD5B4EE}"/>
              </a:ext>
            </a:extLst>
          </p:cNvPr>
          <p:cNvGrpSpPr/>
          <p:nvPr/>
        </p:nvGrpSpPr>
        <p:grpSpPr>
          <a:xfrm>
            <a:off x="792792" y="1275690"/>
            <a:ext cx="10811636" cy="5226973"/>
            <a:chOff x="1207288" y="1136458"/>
            <a:chExt cx="10811636" cy="5226973"/>
          </a:xfrm>
        </p:grpSpPr>
        <p:pic>
          <p:nvPicPr>
            <p:cNvPr id="14" name="Picture 5">
              <a:extLst>
                <a:ext uri="{FF2B5EF4-FFF2-40B4-BE49-F238E27FC236}">
                  <a16:creationId xmlns:a16="http://schemas.microsoft.com/office/drawing/2014/main" id="{C0B9CF2E-ECC1-4597-8365-FD79618539BE}"/>
                </a:ext>
              </a:extLst>
            </p:cNvPr>
            <p:cNvPicPr>
              <a:picLocks noChangeAspect="1"/>
            </p:cNvPicPr>
            <p:nvPr/>
          </p:nvPicPr>
          <p:blipFill>
            <a:blip r:embed="rId3">
              <a:biLevel thresh="75000"/>
            </a:blip>
            <a:stretch>
              <a:fillRect/>
            </a:stretch>
          </p:blipFill>
          <p:spPr>
            <a:xfrm rot="21436894" flipH="1">
              <a:off x="1207288" y="2945162"/>
              <a:ext cx="3083629" cy="2594935"/>
            </a:xfrm>
            <a:prstGeom prst="rect">
              <a:avLst/>
            </a:prstGeom>
          </p:spPr>
        </p:pic>
        <p:pic>
          <p:nvPicPr>
            <p:cNvPr id="15" name="Picture 15">
              <a:extLst>
                <a:ext uri="{FF2B5EF4-FFF2-40B4-BE49-F238E27FC236}">
                  <a16:creationId xmlns:a16="http://schemas.microsoft.com/office/drawing/2014/main" id="{9BC526F5-6DD3-47E5-AF5A-3A40BC5D66CE}"/>
                </a:ext>
              </a:extLst>
            </p:cNvPr>
            <p:cNvPicPr>
              <a:picLocks noChangeAspect="1"/>
            </p:cNvPicPr>
            <p:nvPr/>
          </p:nvPicPr>
          <p:blipFill>
            <a:blip r:embed="rId4">
              <a:biLevel thresh="75000"/>
            </a:blip>
            <a:stretch>
              <a:fillRect/>
            </a:stretch>
          </p:blipFill>
          <p:spPr>
            <a:xfrm flipH="1">
              <a:off x="5083771" y="4042301"/>
              <a:ext cx="1302924" cy="1289009"/>
            </a:xfrm>
            <a:prstGeom prst="rect">
              <a:avLst/>
            </a:prstGeom>
          </p:spPr>
        </p:pic>
        <p:pic>
          <p:nvPicPr>
            <p:cNvPr id="16" name="Grafik 15" descr="Hospital">
              <a:extLst>
                <a:ext uri="{FF2B5EF4-FFF2-40B4-BE49-F238E27FC236}">
                  <a16:creationId xmlns:a16="http://schemas.microsoft.com/office/drawing/2014/main" id="{D2F1EF11-C322-4EF3-9755-393C55AB9E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86377" y="1136458"/>
              <a:ext cx="5032547" cy="5226973"/>
            </a:xfrm>
            <a:prstGeom prst="rect">
              <a:avLst/>
            </a:prstGeom>
          </p:spPr>
        </p:pic>
      </p:grpSp>
      <p:cxnSp>
        <p:nvCxnSpPr>
          <p:cNvPr id="18" name="Lige pilforbindelse 17">
            <a:extLst>
              <a:ext uri="{FF2B5EF4-FFF2-40B4-BE49-F238E27FC236}">
                <a16:creationId xmlns:a16="http://schemas.microsoft.com/office/drawing/2014/main" id="{F490CDF4-743B-42A1-96A4-55DB67751F4E}"/>
              </a:ext>
            </a:extLst>
          </p:cNvPr>
          <p:cNvCxnSpPr>
            <a:cxnSpLocks/>
          </p:cNvCxnSpPr>
          <p:nvPr/>
        </p:nvCxnSpPr>
        <p:spPr>
          <a:xfrm flipH="1">
            <a:off x="6096000" y="4795334"/>
            <a:ext cx="578222" cy="0"/>
          </a:xfrm>
          <a:prstGeom prst="straightConnector1">
            <a:avLst/>
          </a:prstGeom>
          <a:ln w="38100">
            <a:solidFill>
              <a:srgbClr val="1F293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Lige pilforbindelse 18">
            <a:extLst>
              <a:ext uri="{FF2B5EF4-FFF2-40B4-BE49-F238E27FC236}">
                <a16:creationId xmlns:a16="http://schemas.microsoft.com/office/drawing/2014/main" id="{3EE6CFDC-8477-4A88-804B-AD5B7D159447}"/>
              </a:ext>
            </a:extLst>
          </p:cNvPr>
          <p:cNvCxnSpPr>
            <a:cxnSpLocks/>
          </p:cNvCxnSpPr>
          <p:nvPr/>
        </p:nvCxnSpPr>
        <p:spPr>
          <a:xfrm flipH="1">
            <a:off x="3888658" y="4795334"/>
            <a:ext cx="578222" cy="0"/>
          </a:xfrm>
          <a:prstGeom prst="straightConnector1">
            <a:avLst/>
          </a:prstGeom>
          <a:ln w="38100">
            <a:solidFill>
              <a:srgbClr val="1F293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059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4A9747EC-BF44-4510-B1AD-DCF9FAD04C7E}"/>
              </a:ext>
            </a:extLst>
          </p:cNvPr>
          <p:cNvSpPr/>
          <p:nvPr/>
        </p:nvSpPr>
        <p:spPr>
          <a:xfrm>
            <a:off x="-37868" y="0"/>
            <a:ext cx="12192000"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Lige forbindelse 4">
            <a:extLst>
              <a:ext uri="{FF2B5EF4-FFF2-40B4-BE49-F238E27FC236}">
                <a16:creationId xmlns:a16="http://schemas.microsoft.com/office/drawing/2014/main" id="{270618F2-3D84-495D-8CFD-1CFA603CD854}"/>
              </a:ext>
            </a:extLst>
          </p:cNvPr>
          <p:cNvCxnSpPr>
            <a:cxnSpLocks/>
          </p:cNvCxnSpPr>
          <p:nvPr/>
        </p:nvCxnSpPr>
        <p:spPr>
          <a:xfrm flipV="1">
            <a:off x="336944" y="268449"/>
            <a:ext cx="15394" cy="5746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Lige forbindelse 8">
            <a:extLst>
              <a:ext uri="{FF2B5EF4-FFF2-40B4-BE49-F238E27FC236}">
                <a16:creationId xmlns:a16="http://schemas.microsoft.com/office/drawing/2014/main" id="{47E6CDAD-E1FD-4031-8409-86DA8A00C373}"/>
              </a:ext>
            </a:extLst>
          </p:cNvPr>
          <p:cNvCxnSpPr>
            <a:cxnSpLocks/>
          </p:cNvCxnSpPr>
          <p:nvPr/>
        </p:nvCxnSpPr>
        <p:spPr>
          <a:xfrm flipV="1">
            <a:off x="11855055" y="278236"/>
            <a:ext cx="0" cy="6318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Lige forbindelse 9">
            <a:extLst>
              <a:ext uri="{FF2B5EF4-FFF2-40B4-BE49-F238E27FC236}">
                <a16:creationId xmlns:a16="http://schemas.microsoft.com/office/drawing/2014/main" id="{8ED8A2E1-F24B-4E7B-83AE-25D6AC47E130}"/>
              </a:ext>
            </a:extLst>
          </p:cNvPr>
          <p:cNvCxnSpPr>
            <a:cxnSpLocks/>
          </p:cNvCxnSpPr>
          <p:nvPr/>
        </p:nvCxnSpPr>
        <p:spPr>
          <a:xfrm flipH="1">
            <a:off x="343949" y="286623"/>
            <a:ext cx="115111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BC69047B-7D09-44E1-8A4E-5FB6E9980C2B}"/>
              </a:ext>
            </a:extLst>
          </p:cNvPr>
          <p:cNvCxnSpPr>
            <a:cxnSpLocks/>
          </p:cNvCxnSpPr>
          <p:nvPr/>
        </p:nvCxnSpPr>
        <p:spPr>
          <a:xfrm flipH="1">
            <a:off x="1593908" y="6596549"/>
            <a:ext cx="10254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0">
            <a:extLst>
              <a:ext uri="{FF2B5EF4-FFF2-40B4-BE49-F238E27FC236}">
                <a16:creationId xmlns:a16="http://schemas.microsoft.com/office/drawing/2014/main" id="{2912EBA0-B6D1-4FD1-BAC1-451D3EA4D6BE}"/>
              </a:ext>
            </a:extLst>
          </p:cNvPr>
          <p:cNvSpPr txBox="1">
            <a:spLocks/>
          </p:cNvSpPr>
          <p:nvPr/>
        </p:nvSpPr>
        <p:spPr>
          <a:xfrm>
            <a:off x="838200" y="887170"/>
            <a:ext cx="10515600" cy="1100379"/>
          </a:xfrm>
          <a:prstGeom prst="rect">
            <a:avLst/>
          </a:prstGeom>
        </p:spPr>
        <p:txBody>
          <a:bodyPr/>
          <a:lstStyle>
            <a:lvl1pPr algn="l" defTabSz="914400" rtl="0" eaLnBrk="1" latinLnBrk="0" hangingPunct="1">
              <a:lnSpc>
                <a:spcPct val="90000"/>
              </a:lnSpc>
              <a:spcBef>
                <a:spcPct val="0"/>
              </a:spcBef>
              <a:buNone/>
              <a:defRPr sz="4400" kern="1200">
                <a:solidFill>
                  <a:srgbClr val="1E345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err="1">
                <a:ln>
                  <a:noFill/>
                </a:ln>
                <a:solidFill>
                  <a:prstClr val="black"/>
                </a:solidFill>
                <a:effectLst/>
                <a:uLnTx/>
                <a:uFillTx/>
                <a:latin typeface="Verdana" panose="020B0604030504040204" pitchFamily="34" charset="0"/>
                <a:ea typeface="Verdana" panose="020B0604030504040204" pitchFamily="34" charset="0"/>
              </a:rPr>
              <a:t>Influenz</a:t>
            </a:r>
            <a:r>
              <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-er Model</a:t>
            </a:r>
          </a:p>
        </p:txBody>
      </p:sp>
      <p:pic>
        <p:nvPicPr>
          <p:cNvPr id="8" name="Billede 7" descr="Et billede, der indeholder tekst, skilt&#10;&#10;Automatisk genereret beskrivelse">
            <a:extLst>
              <a:ext uri="{FF2B5EF4-FFF2-40B4-BE49-F238E27FC236}">
                <a16:creationId xmlns:a16="http://schemas.microsoft.com/office/drawing/2014/main" id="{FD5195CB-8392-42BF-BBE5-04A76AA35819}"/>
              </a:ext>
            </a:extLst>
          </p:cNvPr>
          <p:cNvPicPr>
            <a:picLocks noChangeAspect="1"/>
          </p:cNvPicPr>
          <p:nvPr/>
        </p:nvPicPr>
        <p:blipFill>
          <a:blip r:embed="rId2"/>
          <a:stretch>
            <a:fillRect/>
          </a:stretch>
        </p:blipFill>
        <p:spPr>
          <a:xfrm>
            <a:off x="36411" y="6112099"/>
            <a:ext cx="1406492" cy="651951"/>
          </a:xfrm>
          <a:prstGeom prst="rect">
            <a:avLst/>
          </a:prstGeom>
        </p:spPr>
      </p:pic>
      <p:pic>
        <p:nvPicPr>
          <p:cNvPr id="17" name="Picture 4">
            <a:extLst>
              <a:ext uri="{FF2B5EF4-FFF2-40B4-BE49-F238E27FC236}">
                <a16:creationId xmlns:a16="http://schemas.microsoft.com/office/drawing/2014/main" id="{89A7CE73-AB55-4E76-94FD-99C760606127}"/>
              </a:ext>
            </a:extLst>
          </p:cNvPr>
          <p:cNvPicPr>
            <a:picLocks noChangeAspect="1"/>
          </p:cNvPicPr>
          <p:nvPr/>
        </p:nvPicPr>
        <p:blipFill>
          <a:blip r:embed="rId3">
            <a:biLevel thresh="75000"/>
          </a:blip>
          <a:stretch>
            <a:fillRect/>
          </a:stretch>
        </p:blipFill>
        <p:spPr>
          <a:xfrm flipH="1">
            <a:off x="5574191" y="3223833"/>
            <a:ext cx="1043618" cy="1873972"/>
          </a:xfrm>
          <a:prstGeom prst="rect">
            <a:avLst/>
          </a:prstGeom>
        </p:spPr>
      </p:pic>
      <p:pic>
        <p:nvPicPr>
          <p:cNvPr id="20" name="Picture 13">
            <a:extLst>
              <a:ext uri="{FF2B5EF4-FFF2-40B4-BE49-F238E27FC236}">
                <a16:creationId xmlns:a16="http://schemas.microsoft.com/office/drawing/2014/main" id="{5BE2F576-1686-464D-8E41-E418A8BE44A4}"/>
              </a:ext>
            </a:extLst>
          </p:cNvPr>
          <p:cNvPicPr>
            <a:picLocks noChangeAspect="1"/>
          </p:cNvPicPr>
          <p:nvPr/>
        </p:nvPicPr>
        <p:blipFill>
          <a:blip r:embed="rId4">
            <a:biLevel thresh="75000"/>
          </a:blip>
          <a:stretch>
            <a:fillRect/>
          </a:stretch>
        </p:blipFill>
        <p:spPr>
          <a:xfrm flipH="1">
            <a:off x="8139689" y="1609708"/>
            <a:ext cx="3029874" cy="3729187"/>
          </a:xfrm>
          <a:prstGeom prst="rect">
            <a:avLst/>
          </a:prstGeom>
        </p:spPr>
      </p:pic>
      <p:pic>
        <p:nvPicPr>
          <p:cNvPr id="21" name="Picture 15">
            <a:extLst>
              <a:ext uri="{FF2B5EF4-FFF2-40B4-BE49-F238E27FC236}">
                <a16:creationId xmlns:a16="http://schemas.microsoft.com/office/drawing/2014/main" id="{31DC0A75-7A76-418B-914C-70651A227260}"/>
              </a:ext>
            </a:extLst>
          </p:cNvPr>
          <p:cNvPicPr>
            <a:picLocks noChangeAspect="1"/>
          </p:cNvPicPr>
          <p:nvPr/>
        </p:nvPicPr>
        <p:blipFill>
          <a:blip r:embed="rId5">
            <a:biLevel thresh="75000"/>
          </a:blip>
          <a:stretch>
            <a:fillRect/>
          </a:stretch>
        </p:blipFill>
        <p:spPr>
          <a:xfrm flipH="1">
            <a:off x="5542367" y="5385430"/>
            <a:ext cx="1043617" cy="1032471"/>
          </a:xfrm>
          <a:prstGeom prst="rect">
            <a:avLst/>
          </a:prstGeom>
        </p:spPr>
      </p:pic>
      <p:pic>
        <p:nvPicPr>
          <p:cNvPr id="28" name="Picture 5">
            <a:extLst>
              <a:ext uri="{FF2B5EF4-FFF2-40B4-BE49-F238E27FC236}">
                <a16:creationId xmlns:a16="http://schemas.microsoft.com/office/drawing/2014/main" id="{8B566392-221D-452A-B811-F0EB9B66912F}"/>
              </a:ext>
            </a:extLst>
          </p:cNvPr>
          <p:cNvPicPr>
            <a:picLocks noChangeAspect="1"/>
          </p:cNvPicPr>
          <p:nvPr/>
        </p:nvPicPr>
        <p:blipFill>
          <a:blip r:embed="rId6">
            <a:biLevel thresh="75000"/>
          </a:blip>
          <a:stretch>
            <a:fillRect/>
          </a:stretch>
        </p:blipFill>
        <p:spPr>
          <a:xfrm rot="21436894" flipH="1">
            <a:off x="810029" y="2362512"/>
            <a:ext cx="3369651" cy="2835628"/>
          </a:xfrm>
          <a:prstGeom prst="rect">
            <a:avLst/>
          </a:prstGeom>
        </p:spPr>
      </p:pic>
      <p:pic>
        <p:nvPicPr>
          <p:cNvPr id="30" name="Picture 24">
            <a:extLst>
              <a:ext uri="{FF2B5EF4-FFF2-40B4-BE49-F238E27FC236}">
                <a16:creationId xmlns:a16="http://schemas.microsoft.com/office/drawing/2014/main" id="{8CAC8F2A-40EC-42B8-B099-5055FC9D7462}"/>
              </a:ext>
            </a:extLst>
          </p:cNvPr>
          <p:cNvPicPr>
            <a:picLocks noChangeAspect="1"/>
          </p:cNvPicPr>
          <p:nvPr/>
        </p:nvPicPr>
        <p:blipFill>
          <a:blip r:embed="rId7">
            <a:biLevel thresh="75000"/>
          </a:blip>
          <a:stretch>
            <a:fillRect/>
          </a:stretch>
        </p:blipFill>
        <p:spPr>
          <a:xfrm flipH="1">
            <a:off x="5481309" y="1873481"/>
            <a:ext cx="1295108" cy="998297"/>
          </a:xfrm>
          <a:prstGeom prst="rect">
            <a:avLst/>
          </a:prstGeom>
        </p:spPr>
      </p:pic>
      <p:cxnSp>
        <p:nvCxnSpPr>
          <p:cNvPr id="32" name="Lige pilforbindelse 31">
            <a:extLst>
              <a:ext uri="{FF2B5EF4-FFF2-40B4-BE49-F238E27FC236}">
                <a16:creationId xmlns:a16="http://schemas.microsoft.com/office/drawing/2014/main" id="{F10D81FB-A74A-45B9-B037-225836CDAF3D}"/>
              </a:ext>
            </a:extLst>
          </p:cNvPr>
          <p:cNvCxnSpPr>
            <a:cxnSpLocks/>
          </p:cNvCxnSpPr>
          <p:nvPr/>
        </p:nvCxnSpPr>
        <p:spPr>
          <a:xfrm>
            <a:off x="4462857" y="3989977"/>
            <a:ext cx="742250" cy="0"/>
          </a:xfrm>
          <a:prstGeom prst="straightConnector1">
            <a:avLst/>
          </a:prstGeom>
          <a:ln w="38100">
            <a:solidFill>
              <a:srgbClr val="1F293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Lige pilforbindelse 32">
            <a:extLst>
              <a:ext uri="{FF2B5EF4-FFF2-40B4-BE49-F238E27FC236}">
                <a16:creationId xmlns:a16="http://schemas.microsoft.com/office/drawing/2014/main" id="{AA6C5087-BA8E-4001-A34D-A662352E3A77}"/>
              </a:ext>
            </a:extLst>
          </p:cNvPr>
          <p:cNvCxnSpPr>
            <a:cxnSpLocks/>
          </p:cNvCxnSpPr>
          <p:nvPr/>
        </p:nvCxnSpPr>
        <p:spPr>
          <a:xfrm>
            <a:off x="6974999" y="3989977"/>
            <a:ext cx="742250" cy="0"/>
          </a:xfrm>
          <a:prstGeom prst="straightConnector1">
            <a:avLst/>
          </a:prstGeom>
          <a:ln w="38100">
            <a:solidFill>
              <a:srgbClr val="1F2936"/>
            </a:solidFill>
            <a:tailEnd type="triangle"/>
          </a:ln>
        </p:spPr>
        <p:style>
          <a:lnRef idx="1">
            <a:schemeClr val="accent1"/>
          </a:lnRef>
          <a:fillRef idx="0">
            <a:schemeClr val="accent1"/>
          </a:fillRef>
          <a:effectRef idx="0">
            <a:schemeClr val="accent1"/>
          </a:effectRef>
          <a:fontRef idx="minor">
            <a:schemeClr val="tx1"/>
          </a:fontRef>
        </p:style>
      </p:cxnSp>
      <p:sp>
        <p:nvSpPr>
          <p:cNvPr id="34" name="Arc 84">
            <a:extLst>
              <a:ext uri="{FF2B5EF4-FFF2-40B4-BE49-F238E27FC236}">
                <a16:creationId xmlns:a16="http://schemas.microsoft.com/office/drawing/2014/main" id="{829848AC-F9C2-49CA-8324-2422AE6A22A7}"/>
              </a:ext>
            </a:extLst>
          </p:cNvPr>
          <p:cNvSpPr/>
          <p:nvPr/>
        </p:nvSpPr>
        <p:spPr>
          <a:xfrm rot="8214562">
            <a:off x="3956698" y="3245872"/>
            <a:ext cx="3620420" cy="2475764"/>
          </a:xfrm>
          <a:prstGeom prst="arc">
            <a:avLst>
              <a:gd name="adj1" fmla="val 20402912"/>
              <a:gd name="adj2" fmla="val 895119"/>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9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Arc 84">
            <a:extLst>
              <a:ext uri="{FF2B5EF4-FFF2-40B4-BE49-F238E27FC236}">
                <a16:creationId xmlns:a16="http://schemas.microsoft.com/office/drawing/2014/main" id="{4E575219-A46F-41F9-8B90-3B57FBFFCFC7}"/>
              </a:ext>
            </a:extLst>
          </p:cNvPr>
          <p:cNvSpPr/>
          <p:nvPr/>
        </p:nvSpPr>
        <p:spPr>
          <a:xfrm rot="4450665">
            <a:off x="5267994" y="2858272"/>
            <a:ext cx="3620420" cy="2475764"/>
          </a:xfrm>
          <a:prstGeom prst="arc">
            <a:avLst>
              <a:gd name="adj1" fmla="val 20409212"/>
              <a:gd name="adj2" fmla="val 895119"/>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9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Bue 35">
            <a:extLst>
              <a:ext uri="{FF2B5EF4-FFF2-40B4-BE49-F238E27FC236}">
                <a16:creationId xmlns:a16="http://schemas.microsoft.com/office/drawing/2014/main" id="{6BAE13D2-FAC0-44E0-82BA-D5969543629E}"/>
              </a:ext>
            </a:extLst>
          </p:cNvPr>
          <p:cNvSpPr/>
          <p:nvPr/>
        </p:nvSpPr>
        <p:spPr>
          <a:xfrm>
            <a:off x="5651868" y="2246148"/>
            <a:ext cx="2549631" cy="1632387"/>
          </a:xfrm>
          <a:prstGeom prst="arc">
            <a:avLst>
              <a:gd name="adj1" fmla="val 16200000"/>
              <a:gd name="adj2" fmla="val 19916243"/>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Bue 36">
            <a:extLst>
              <a:ext uri="{FF2B5EF4-FFF2-40B4-BE49-F238E27FC236}">
                <a16:creationId xmlns:a16="http://schemas.microsoft.com/office/drawing/2014/main" id="{A1A90430-6732-44A9-BB1A-99E21550FDEC}"/>
              </a:ext>
            </a:extLst>
          </p:cNvPr>
          <p:cNvSpPr/>
          <p:nvPr/>
        </p:nvSpPr>
        <p:spPr>
          <a:xfrm rot="19489324">
            <a:off x="3428702" y="2422144"/>
            <a:ext cx="2549631" cy="1632387"/>
          </a:xfrm>
          <a:prstGeom prst="arc">
            <a:avLst>
              <a:gd name="adj1" fmla="val 16200000"/>
              <a:gd name="adj2" fmla="val 19916243"/>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Tekstfelt 37">
            <a:extLst>
              <a:ext uri="{FF2B5EF4-FFF2-40B4-BE49-F238E27FC236}">
                <a16:creationId xmlns:a16="http://schemas.microsoft.com/office/drawing/2014/main" id="{F4403FF0-B09C-4E90-8B3F-C7F7938EC45F}"/>
              </a:ext>
            </a:extLst>
          </p:cNvPr>
          <p:cNvSpPr txBox="1"/>
          <p:nvPr/>
        </p:nvSpPr>
        <p:spPr>
          <a:xfrm>
            <a:off x="8342514" y="5565672"/>
            <a:ext cx="29415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VEC (Virtual Epidemi Center)</a:t>
            </a:r>
          </a:p>
        </p:txBody>
      </p:sp>
      <p:sp>
        <p:nvSpPr>
          <p:cNvPr id="39" name="Tekstfelt 38">
            <a:extLst>
              <a:ext uri="{FF2B5EF4-FFF2-40B4-BE49-F238E27FC236}">
                <a16:creationId xmlns:a16="http://schemas.microsoft.com/office/drawing/2014/main" id="{DB0F0055-5EDD-4ED4-9FB2-F61C4B2A634D}"/>
              </a:ext>
            </a:extLst>
          </p:cNvPr>
          <p:cNvSpPr txBox="1"/>
          <p:nvPr/>
        </p:nvSpPr>
        <p:spPr>
          <a:xfrm>
            <a:off x="856764" y="5564988"/>
            <a:ext cx="31660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HaH</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 patient (Hospital at Home)</a:t>
            </a:r>
          </a:p>
        </p:txBody>
      </p:sp>
    </p:spTree>
    <p:extLst>
      <p:ext uri="{BB962C8B-B14F-4D97-AF65-F5344CB8AC3E}">
        <p14:creationId xmlns:p14="http://schemas.microsoft.com/office/powerpoint/2010/main" val="209065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Billede 17">
            <a:extLst>
              <a:ext uri="{FF2B5EF4-FFF2-40B4-BE49-F238E27FC236}">
                <a16:creationId xmlns:a16="http://schemas.microsoft.com/office/drawing/2014/main" id="{C6CBE678-0C79-4E07-9766-D469737EDA9B}"/>
              </a:ext>
            </a:extLst>
          </p:cNvPr>
          <p:cNvPicPr>
            <a:picLocks noChangeAspect="1"/>
          </p:cNvPicPr>
          <p:nvPr/>
        </p:nvPicPr>
        <p:blipFill>
          <a:blip r:embed="rId2"/>
          <a:stretch>
            <a:fillRect/>
          </a:stretch>
        </p:blipFill>
        <p:spPr>
          <a:xfrm>
            <a:off x="5286001" y="3015423"/>
            <a:ext cx="2098600" cy="1477553"/>
          </a:xfrm>
          <a:prstGeom prst="rect">
            <a:avLst/>
          </a:prstGeom>
        </p:spPr>
      </p:pic>
      <p:sp>
        <p:nvSpPr>
          <p:cNvPr id="11" name="Rectangle 3">
            <a:extLst>
              <a:ext uri="{FF2B5EF4-FFF2-40B4-BE49-F238E27FC236}">
                <a16:creationId xmlns:a16="http://schemas.microsoft.com/office/drawing/2014/main" id="{4A9747EC-BF44-4510-B1AD-DCF9FAD04C7E}"/>
              </a:ext>
            </a:extLst>
          </p:cNvPr>
          <p:cNvSpPr/>
          <p:nvPr/>
        </p:nvSpPr>
        <p:spPr>
          <a:xfrm>
            <a:off x="0" y="-45303"/>
            <a:ext cx="12192000"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Lige forbindelse 4">
            <a:extLst>
              <a:ext uri="{FF2B5EF4-FFF2-40B4-BE49-F238E27FC236}">
                <a16:creationId xmlns:a16="http://schemas.microsoft.com/office/drawing/2014/main" id="{270618F2-3D84-495D-8CFD-1CFA603CD854}"/>
              </a:ext>
            </a:extLst>
          </p:cNvPr>
          <p:cNvCxnSpPr>
            <a:cxnSpLocks/>
          </p:cNvCxnSpPr>
          <p:nvPr/>
        </p:nvCxnSpPr>
        <p:spPr>
          <a:xfrm flipV="1">
            <a:off x="336944" y="268449"/>
            <a:ext cx="15394" cy="5746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Lige forbindelse 8">
            <a:extLst>
              <a:ext uri="{FF2B5EF4-FFF2-40B4-BE49-F238E27FC236}">
                <a16:creationId xmlns:a16="http://schemas.microsoft.com/office/drawing/2014/main" id="{47E6CDAD-E1FD-4031-8409-86DA8A00C373}"/>
              </a:ext>
            </a:extLst>
          </p:cNvPr>
          <p:cNvCxnSpPr>
            <a:cxnSpLocks/>
          </p:cNvCxnSpPr>
          <p:nvPr/>
        </p:nvCxnSpPr>
        <p:spPr>
          <a:xfrm flipV="1">
            <a:off x="11855055" y="278236"/>
            <a:ext cx="0" cy="6318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Lige forbindelse 9">
            <a:extLst>
              <a:ext uri="{FF2B5EF4-FFF2-40B4-BE49-F238E27FC236}">
                <a16:creationId xmlns:a16="http://schemas.microsoft.com/office/drawing/2014/main" id="{8ED8A2E1-F24B-4E7B-83AE-25D6AC47E130}"/>
              </a:ext>
            </a:extLst>
          </p:cNvPr>
          <p:cNvCxnSpPr>
            <a:cxnSpLocks/>
          </p:cNvCxnSpPr>
          <p:nvPr/>
        </p:nvCxnSpPr>
        <p:spPr>
          <a:xfrm flipH="1">
            <a:off x="343949" y="286623"/>
            <a:ext cx="115111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BC69047B-7D09-44E1-8A4E-5FB6E9980C2B}"/>
              </a:ext>
            </a:extLst>
          </p:cNvPr>
          <p:cNvCxnSpPr>
            <a:cxnSpLocks/>
          </p:cNvCxnSpPr>
          <p:nvPr/>
        </p:nvCxnSpPr>
        <p:spPr>
          <a:xfrm flipH="1">
            <a:off x="1593908" y="6596549"/>
            <a:ext cx="10254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0">
            <a:extLst>
              <a:ext uri="{FF2B5EF4-FFF2-40B4-BE49-F238E27FC236}">
                <a16:creationId xmlns:a16="http://schemas.microsoft.com/office/drawing/2014/main" id="{2912EBA0-B6D1-4FD1-BAC1-451D3EA4D6BE}"/>
              </a:ext>
            </a:extLst>
          </p:cNvPr>
          <p:cNvSpPr txBox="1">
            <a:spLocks/>
          </p:cNvSpPr>
          <p:nvPr/>
        </p:nvSpPr>
        <p:spPr>
          <a:xfrm>
            <a:off x="838200" y="887170"/>
            <a:ext cx="10515600" cy="1100379"/>
          </a:xfrm>
          <a:prstGeom prst="rect">
            <a:avLst/>
          </a:prstGeom>
        </p:spPr>
        <p:txBody>
          <a:bodyPr/>
          <a:lstStyle>
            <a:lvl1pPr algn="l" defTabSz="914400" rtl="0" eaLnBrk="1" latinLnBrk="0" hangingPunct="1">
              <a:lnSpc>
                <a:spcPct val="90000"/>
              </a:lnSpc>
              <a:spcBef>
                <a:spcPct val="0"/>
              </a:spcBef>
              <a:buNone/>
              <a:defRPr sz="4400" kern="1200">
                <a:solidFill>
                  <a:srgbClr val="1E345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Patient safety</a:t>
            </a:r>
          </a:p>
        </p:txBody>
      </p:sp>
      <p:pic>
        <p:nvPicPr>
          <p:cNvPr id="8" name="Billede 7" descr="Et billede, der indeholder tekst, skilt&#10;&#10;Automatisk genereret beskrivelse">
            <a:extLst>
              <a:ext uri="{FF2B5EF4-FFF2-40B4-BE49-F238E27FC236}">
                <a16:creationId xmlns:a16="http://schemas.microsoft.com/office/drawing/2014/main" id="{FD5195CB-8392-42BF-BBE5-04A76AA35819}"/>
              </a:ext>
            </a:extLst>
          </p:cNvPr>
          <p:cNvPicPr>
            <a:picLocks noChangeAspect="1"/>
          </p:cNvPicPr>
          <p:nvPr/>
        </p:nvPicPr>
        <p:blipFill>
          <a:blip r:embed="rId3"/>
          <a:stretch>
            <a:fillRect/>
          </a:stretch>
        </p:blipFill>
        <p:spPr>
          <a:xfrm>
            <a:off x="36411" y="6112099"/>
            <a:ext cx="1406492" cy="651951"/>
          </a:xfrm>
          <a:prstGeom prst="rect">
            <a:avLst/>
          </a:prstGeom>
        </p:spPr>
      </p:pic>
      <p:pic>
        <p:nvPicPr>
          <p:cNvPr id="12" name="Picture 4">
            <a:extLst>
              <a:ext uri="{FF2B5EF4-FFF2-40B4-BE49-F238E27FC236}">
                <a16:creationId xmlns:a16="http://schemas.microsoft.com/office/drawing/2014/main" id="{341A6216-1CD2-4C2A-B303-AB4081B01816}"/>
              </a:ext>
            </a:extLst>
          </p:cNvPr>
          <p:cNvPicPr>
            <a:picLocks noChangeAspect="1"/>
          </p:cNvPicPr>
          <p:nvPr/>
        </p:nvPicPr>
        <p:blipFill>
          <a:blip r:embed="rId4">
            <a:biLevel thresh="75000"/>
          </a:blip>
          <a:stretch>
            <a:fillRect/>
          </a:stretch>
        </p:blipFill>
        <p:spPr>
          <a:xfrm flipH="1">
            <a:off x="3719967" y="3352345"/>
            <a:ext cx="473650" cy="850509"/>
          </a:xfrm>
          <a:prstGeom prst="rect">
            <a:avLst/>
          </a:prstGeom>
        </p:spPr>
      </p:pic>
      <p:pic>
        <p:nvPicPr>
          <p:cNvPr id="15" name="Picture 5">
            <a:extLst>
              <a:ext uri="{FF2B5EF4-FFF2-40B4-BE49-F238E27FC236}">
                <a16:creationId xmlns:a16="http://schemas.microsoft.com/office/drawing/2014/main" id="{B5A7B088-6049-4CCC-897E-8DBAA1F2AC63}"/>
              </a:ext>
            </a:extLst>
          </p:cNvPr>
          <p:cNvPicPr>
            <a:picLocks noChangeAspect="1"/>
          </p:cNvPicPr>
          <p:nvPr/>
        </p:nvPicPr>
        <p:blipFill>
          <a:blip r:embed="rId5">
            <a:biLevel thresh="75000"/>
          </a:blip>
          <a:stretch>
            <a:fillRect/>
          </a:stretch>
        </p:blipFill>
        <p:spPr>
          <a:xfrm rot="21436894" flipH="1">
            <a:off x="781676" y="2834970"/>
            <a:ext cx="1931414" cy="1625323"/>
          </a:xfrm>
          <a:prstGeom prst="rect">
            <a:avLst/>
          </a:prstGeom>
        </p:spPr>
      </p:pic>
      <p:cxnSp>
        <p:nvCxnSpPr>
          <p:cNvPr id="16" name="Lige pilforbindelse 15">
            <a:extLst>
              <a:ext uri="{FF2B5EF4-FFF2-40B4-BE49-F238E27FC236}">
                <a16:creationId xmlns:a16="http://schemas.microsoft.com/office/drawing/2014/main" id="{B7D50086-9A97-4691-BB31-9EC650E43C19}"/>
              </a:ext>
            </a:extLst>
          </p:cNvPr>
          <p:cNvCxnSpPr>
            <a:cxnSpLocks/>
          </p:cNvCxnSpPr>
          <p:nvPr/>
        </p:nvCxnSpPr>
        <p:spPr>
          <a:xfrm>
            <a:off x="2864132" y="3777600"/>
            <a:ext cx="742250" cy="0"/>
          </a:xfrm>
          <a:prstGeom prst="straightConnector1">
            <a:avLst/>
          </a:prstGeom>
          <a:ln w="38100">
            <a:solidFill>
              <a:srgbClr val="1F293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Lige pilforbindelse 16">
            <a:extLst>
              <a:ext uri="{FF2B5EF4-FFF2-40B4-BE49-F238E27FC236}">
                <a16:creationId xmlns:a16="http://schemas.microsoft.com/office/drawing/2014/main" id="{AFEF4D25-2840-4B52-9AB8-AA41EEC96213}"/>
              </a:ext>
            </a:extLst>
          </p:cNvPr>
          <p:cNvCxnSpPr>
            <a:cxnSpLocks/>
          </p:cNvCxnSpPr>
          <p:nvPr/>
        </p:nvCxnSpPr>
        <p:spPr>
          <a:xfrm>
            <a:off x="4352186" y="3785512"/>
            <a:ext cx="742250" cy="0"/>
          </a:xfrm>
          <a:prstGeom prst="straightConnector1">
            <a:avLst/>
          </a:prstGeom>
          <a:ln w="38100">
            <a:solidFill>
              <a:srgbClr val="1F293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Lige pilforbindelse 18">
            <a:extLst>
              <a:ext uri="{FF2B5EF4-FFF2-40B4-BE49-F238E27FC236}">
                <a16:creationId xmlns:a16="http://schemas.microsoft.com/office/drawing/2014/main" id="{A5C442FB-2099-4B2D-ADC7-A7F98C8BD88F}"/>
              </a:ext>
            </a:extLst>
          </p:cNvPr>
          <p:cNvCxnSpPr>
            <a:cxnSpLocks/>
          </p:cNvCxnSpPr>
          <p:nvPr/>
        </p:nvCxnSpPr>
        <p:spPr>
          <a:xfrm>
            <a:off x="7552152" y="3777600"/>
            <a:ext cx="742250" cy="0"/>
          </a:xfrm>
          <a:prstGeom prst="straightConnector1">
            <a:avLst/>
          </a:prstGeom>
          <a:ln w="38100">
            <a:solidFill>
              <a:srgbClr val="1F2936"/>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uppe 3">
            <a:extLst>
              <a:ext uri="{FF2B5EF4-FFF2-40B4-BE49-F238E27FC236}">
                <a16:creationId xmlns:a16="http://schemas.microsoft.com/office/drawing/2014/main" id="{13F0C01C-BC9F-4145-BDBE-1CA8AAFF84B7}"/>
              </a:ext>
            </a:extLst>
          </p:cNvPr>
          <p:cNvGrpSpPr/>
          <p:nvPr/>
        </p:nvGrpSpPr>
        <p:grpSpPr>
          <a:xfrm>
            <a:off x="8688085" y="2538617"/>
            <a:ext cx="1693523" cy="2084398"/>
            <a:chOff x="8688085" y="2538617"/>
            <a:chExt cx="1693523" cy="2084398"/>
          </a:xfrm>
        </p:grpSpPr>
        <p:pic>
          <p:nvPicPr>
            <p:cNvPr id="14" name="Picture 13">
              <a:extLst>
                <a:ext uri="{FF2B5EF4-FFF2-40B4-BE49-F238E27FC236}">
                  <a16:creationId xmlns:a16="http://schemas.microsoft.com/office/drawing/2014/main" id="{683925D5-06D6-42CE-88ED-B8974E31B917}"/>
                </a:ext>
              </a:extLst>
            </p:cNvPr>
            <p:cNvPicPr>
              <a:picLocks noChangeAspect="1"/>
            </p:cNvPicPr>
            <p:nvPr/>
          </p:nvPicPr>
          <p:blipFill>
            <a:blip r:embed="rId6">
              <a:biLevel thresh="75000"/>
            </a:blip>
            <a:stretch>
              <a:fillRect/>
            </a:stretch>
          </p:blipFill>
          <p:spPr>
            <a:xfrm flipH="1">
              <a:off x="8688085" y="2538617"/>
              <a:ext cx="1693523" cy="2084398"/>
            </a:xfrm>
            <a:prstGeom prst="rect">
              <a:avLst/>
            </a:prstGeom>
          </p:spPr>
        </p:pic>
        <p:sp>
          <p:nvSpPr>
            <p:cNvPr id="2" name="Ellipse 1">
              <a:extLst>
                <a:ext uri="{FF2B5EF4-FFF2-40B4-BE49-F238E27FC236}">
                  <a16:creationId xmlns:a16="http://schemas.microsoft.com/office/drawing/2014/main" id="{78FA784D-3C35-463B-B1BF-6229B0B30E07}"/>
                </a:ext>
              </a:extLst>
            </p:cNvPr>
            <p:cNvSpPr/>
            <p:nvPr/>
          </p:nvSpPr>
          <p:spPr>
            <a:xfrm>
              <a:off x="9250188" y="2986885"/>
              <a:ext cx="235974" cy="21247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Ellipse 19">
              <a:extLst>
                <a:ext uri="{FF2B5EF4-FFF2-40B4-BE49-F238E27FC236}">
                  <a16:creationId xmlns:a16="http://schemas.microsoft.com/office/drawing/2014/main" id="{83DA117C-1F0C-405D-946E-E35EBEBA8433}"/>
                </a:ext>
              </a:extLst>
            </p:cNvPr>
            <p:cNvSpPr/>
            <p:nvPr/>
          </p:nvSpPr>
          <p:spPr>
            <a:xfrm>
              <a:off x="8842150" y="3216524"/>
              <a:ext cx="235974" cy="21247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Ellipse 20">
              <a:extLst>
                <a:ext uri="{FF2B5EF4-FFF2-40B4-BE49-F238E27FC236}">
                  <a16:creationId xmlns:a16="http://schemas.microsoft.com/office/drawing/2014/main" id="{58B736CD-0561-4B5A-B8E3-EDF0251E1A6A}"/>
                </a:ext>
              </a:extLst>
            </p:cNvPr>
            <p:cNvSpPr/>
            <p:nvPr/>
          </p:nvSpPr>
          <p:spPr>
            <a:xfrm>
              <a:off x="9680950" y="2683845"/>
              <a:ext cx="235974" cy="2124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 name="Tekstfelt 2">
            <a:extLst>
              <a:ext uri="{FF2B5EF4-FFF2-40B4-BE49-F238E27FC236}">
                <a16:creationId xmlns:a16="http://schemas.microsoft.com/office/drawing/2014/main" id="{C30A0B81-D45E-4F75-9122-52F41B5A9E9D}"/>
              </a:ext>
            </a:extLst>
          </p:cNvPr>
          <p:cNvSpPr txBox="1"/>
          <p:nvPr/>
        </p:nvSpPr>
        <p:spPr>
          <a:xfrm>
            <a:off x="5987681" y="4870247"/>
            <a:ext cx="987521" cy="369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Triage</a:t>
            </a:r>
          </a:p>
        </p:txBody>
      </p:sp>
      <p:sp>
        <p:nvSpPr>
          <p:cNvPr id="22" name="Tekstfelt 21">
            <a:extLst>
              <a:ext uri="{FF2B5EF4-FFF2-40B4-BE49-F238E27FC236}">
                <a16:creationId xmlns:a16="http://schemas.microsoft.com/office/drawing/2014/main" id="{39F426B7-44FB-4019-A6D9-2981C2E3EB1F}"/>
              </a:ext>
            </a:extLst>
          </p:cNvPr>
          <p:cNvSpPr txBox="1"/>
          <p:nvPr/>
        </p:nvSpPr>
        <p:spPr>
          <a:xfrm>
            <a:off x="8600279" y="4872028"/>
            <a:ext cx="21424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Data handling</a:t>
            </a:r>
          </a:p>
        </p:txBody>
      </p:sp>
      <p:sp>
        <p:nvSpPr>
          <p:cNvPr id="23" name="Tekstfelt 22">
            <a:extLst>
              <a:ext uri="{FF2B5EF4-FFF2-40B4-BE49-F238E27FC236}">
                <a16:creationId xmlns:a16="http://schemas.microsoft.com/office/drawing/2014/main" id="{B5F6F476-A97A-4812-A3F3-47417E2602EA}"/>
              </a:ext>
            </a:extLst>
          </p:cNvPr>
          <p:cNvSpPr txBox="1"/>
          <p:nvPr/>
        </p:nvSpPr>
        <p:spPr>
          <a:xfrm>
            <a:off x="3187674" y="4872028"/>
            <a:ext cx="15793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Clinical</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 data</a:t>
            </a:r>
          </a:p>
        </p:txBody>
      </p:sp>
    </p:spTree>
    <p:extLst>
      <p:ext uri="{BB962C8B-B14F-4D97-AF65-F5344CB8AC3E}">
        <p14:creationId xmlns:p14="http://schemas.microsoft.com/office/powerpoint/2010/main" val="32868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4A9747EC-BF44-4510-B1AD-DCF9FAD04C7E}"/>
              </a:ext>
            </a:extLst>
          </p:cNvPr>
          <p:cNvSpPr/>
          <p:nvPr/>
        </p:nvSpPr>
        <p:spPr>
          <a:xfrm>
            <a:off x="-1" y="0"/>
            <a:ext cx="13236039"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Lige forbindelse 4">
            <a:extLst>
              <a:ext uri="{FF2B5EF4-FFF2-40B4-BE49-F238E27FC236}">
                <a16:creationId xmlns:a16="http://schemas.microsoft.com/office/drawing/2014/main" id="{270618F2-3D84-495D-8CFD-1CFA603CD854}"/>
              </a:ext>
            </a:extLst>
          </p:cNvPr>
          <p:cNvCxnSpPr>
            <a:cxnSpLocks/>
          </p:cNvCxnSpPr>
          <p:nvPr/>
        </p:nvCxnSpPr>
        <p:spPr>
          <a:xfrm flipV="1">
            <a:off x="336944" y="268449"/>
            <a:ext cx="15394" cy="5746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Lige forbindelse 8">
            <a:extLst>
              <a:ext uri="{FF2B5EF4-FFF2-40B4-BE49-F238E27FC236}">
                <a16:creationId xmlns:a16="http://schemas.microsoft.com/office/drawing/2014/main" id="{47E6CDAD-E1FD-4031-8409-86DA8A00C373}"/>
              </a:ext>
            </a:extLst>
          </p:cNvPr>
          <p:cNvCxnSpPr>
            <a:cxnSpLocks/>
          </p:cNvCxnSpPr>
          <p:nvPr/>
        </p:nvCxnSpPr>
        <p:spPr>
          <a:xfrm flipV="1">
            <a:off x="11855055" y="278236"/>
            <a:ext cx="0" cy="6318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Lige forbindelse 9">
            <a:extLst>
              <a:ext uri="{FF2B5EF4-FFF2-40B4-BE49-F238E27FC236}">
                <a16:creationId xmlns:a16="http://schemas.microsoft.com/office/drawing/2014/main" id="{8ED8A2E1-F24B-4E7B-83AE-25D6AC47E130}"/>
              </a:ext>
            </a:extLst>
          </p:cNvPr>
          <p:cNvCxnSpPr>
            <a:cxnSpLocks/>
          </p:cNvCxnSpPr>
          <p:nvPr/>
        </p:nvCxnSpPr>
        <p:spPr>
          <a:xfrm flipH="1">
            <a:off x="343949" y="286623"/>
            <a:ext cx="115111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BC69047B-7D09-44E1-8A4E-5FB6E9980C2B}"/>
              </a:ext>
            </a:extLst>
          </p:cNvPr>
          <p:cNvCxnSpPr>
            <a:cxnSpLocks/>
          </p:cNvCxnSpPr>
          <p:nvPr/>
        </p:nvCxnSpPr>
        <p:spPr>
          <a:xfrm flipH="1">
            <a:off x="1593908" y="6596549"/>
            <a:ext cx="10254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0">
            <a:extLst>
              <a:ext uri="{FF2B5EF4-FFF2-40B4-BE49-F238E27FC236}">
                <a16:creationId xmlns:a16="http://schemas.microsoft.com/office/drawing/2014/main" id="{2912EBA0-B6D1-4FD1-BAC1-451D3EA4D6BE}"/>
              </a:ext>
            </a:extLst>
          </p:cNvPr>
          <p:cNvSpPr txBox="1">
            <a:spLocks/>
          </p:cNvSpPr>
          <p:nvPr/>
        </p:nvSpPr>
        <p:spPr>
          <a:xfrm>
            <a:off x="838200" y="887170"/>
            <a:ext cx="10515600" cy="1100379"/>
          </a:xfrm>
          <a:prstGeom prst="rect">
            <a:avLst/>
          </a:prstGeom>
        </p:spPr>
        <p:txBody>
          <a:bodyPr/>
          <a:lstStyle>
            <a:lvl1pPr algn="l" defTabSz="914400" rtl="0" eaLnBrk="1" latinLnBrk="0" hangingPunct="1">
              <a:lnSpc>
                <a:spcPct val="90000"/>
              </a:lnSpc>
              <a:spcBef>
                <a:spcPct val="0"/>
              </a:spcBef>
              <a:buNone/>
              <a:defRPr sz="4400" kern="1200">
                <a:solidFill>
                  <a:srgbClr val="1E345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Development &amp; Testing</a:t>
            </a:r>
          </a:p>
        </p:txBody>
      </p:sp>
      <p:pic>
        <p:nvPicPr>
          <p:cNvPr id="8" name="Billede 7" descr="Et billede, der indeholder tekst, skilt&#10;&#10;Automatisk genereret beskrivelse">
            <a:extLst>
              <a:ext uri="{FF2B5EF4-FFF2-40B4-BE49-F238E27FC236}">
                <a16:creationId xmlns:a16="http://schemas.microsoft.com/office/drawing/2014/main" id="{FD5195CB-8392-42BF-BBE5-04A76AA35819}"/>
              </a:ext>
            </a:extLst>
          </p:cNvPr>
          <p:cNvPicPr>
            <a:picLocks noChangeAspect="1"/>
          </p:cNvPicPr>
          <p:nvPr/>
        </p:nvPicPr>
        <p:blipFill>
          <a:blip r:embed="rId3"/>
          <a:stretch>
            <a:fillRect/>
          </a:stretch>
        </p:blipFill>
        <p:spPr>
          <a:xfrm>
            <a:off x="36411" y="6112099"/>
            <a:ext cx="1406492" cy="651951"/>
          </a:xfrm>
          <a:prstGeom prst="rect">
            <a:avLst/>
          </a:prstGeom>
        </p:spPr>
      </p:pic>
      <p:grpSp>
        <p:nvGrpSpPr>
          <p:cNvPr id="4" name="Gruppe 3">
            <a:extLst>
              <a:ext uri="{FF2B5EF4-FFF2-40B4-BE49-F238E27FC236}">
                <a16:creationId xmlns:a16="http://schemas.microsoft.com/office/drawing/2014/main" id="{1C1B0AF6-6AF7-450D-AD4D-D64FE2D6828E}"/>
              </a:ext>
            </a:extLst>
          </p:cNvPr>
          <p:cNvGrpSpPr/>
          <p:nvPr/>
        </p:nvGrpSpPr>
        <p:grpSpPr>
          <a:xfrm>
            <a:off x="242738" y="2950464"/>
            <a:ext cx="11605326" cy="2087679"/>
            <a:chOff x="242738" y="2561230"/>
            <a:chExt cx="13434854" cy="2476913"/>
          </a:xfrm>
        </p:grpSpPr>
        <p:grpSp>
          <p:nvGrpSpPr>
            <p:cNvPr id="54" name="Gruppe 53">
              <a:extLst>
                <a:ext uri="{FF2B5EF4-FFF2-40B4-BE49-F238E27FC236}">
                  <a16:creationId xmlns:a16="http://schemas.microsoft.com/office/drawing/2014/main" id="{C82AC43E-64F3-4991-A1CD-0F112C16B7CC}"/>
                </a:ext>
              </a:extLst>
            </p:cNvPr>
            <p:cNvGrpSpPr/>
            <p:nvPr/>
          </p:nvGrpSpPr>
          <p:grpSpPr>
            <a:xfrm>
              <a:off x="5197435" y="2569441"/>
              <a:ext cx="2843097" cy="2442718"/>
              <a:chOff x="11597794" y="1862363"/>
              <a:chExt cx="2843097" cy="2442718"/>
            </a:xfrm>
          </p:grpSpPr>
          <p:sp>
            <p:nvSpPr>
              <p:cNvPr id="30" name="Rektangel 29">
                <a:extLst>
                  <a:ext uri="{FF2B5EF4-FFF2-40B4-BE49-F238E27FC236}">
                    <a16:creationId xmlns:a16="http://schemas.microsoft.com/office/drawing/2014/main" id="{1EEE2102-2F48-484F-8348-CA5214AD08BB}"/>
                  </a:ext>
                </a:extLst>
              </p:cNvPr>
              <p:cNvSpPr/>
              <p:nvPr/>
            </p:nvSpPr>
            <p:spPr>
              <a:xfrm>
                <a:off x="12645247" y="3056753"/>
                <a:ext cx="1565736" cy="1248328"/>
              </a:xfrm>
              <a:prstGeom prst="rect">
                <a:avLst/>
              </a:prstGeom>
              <a:solidFill>
                <a:srgbClr val="24A4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kstfelt 34">
                <a:extLst>
                  <a:ext uri="{FF2B5EF4-FFF2-40B4-BE49-F238E27FC236}">
                    <a16:creationId xmlns:a16="http://schemas.microsoft.com/office/drawing/2014/main" id="{90A84759-AFB7-4FA8-A840-0B631B297576}"/>
                  </a:ext>
                </a:extLst>
              </p:cNvPr>
              <p:cNvSpPr txBox="1"/>
              <p:nvPr/>
            </p:nvSpPr>
            <p:spPr>
              <a:xfrm>
                <a:off x="12370307" y="1862363"/>
                <a:ext cx="20705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Training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err="1">
                    <a:ln>
                      <a:noFill/>
                    </a:ln>
                    <a:solidFill>
                      <a:prstClr val="black"/>
                    </a:solidFill>
                    <a:effectLst/>
                    <a:uLnTx/>
                    <a:uFillTx/>
                    <a:latin typeface="Calibri" panose="020F0502020204030204"/>
                    <a:ea typeface="+mn-ea"/>
                    <a:cs typeface="+mn-cs"/>
                  </a:rPr>
                  <a:t>staff</a:t>
                </a:r>
                <a:endPar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Lige pilforbindelse 14">
                <a:extLst>
                  <a:ext uri="{FF2B5EF4-FFF2-40B4-BE49-F238E27FC236}">
                    <a16:creationId xmlns:a16="http://schemas.microsoft.com/office/drawing/2014/main" id="{82EECD20-F81F-4711-87B5-D28E759CDF43}"/>
                  </a:ext>
                </a:extLst>
              </p:cNvPr>
              <p:cNvCxnSpPr>
                <a:cxnSpLocks/>
              </p:cNvCxnSpPr>
              <p:nvPr/>
            </p:nvCxnSpPr>
            <p:spPr>
              <a:xfrm>
                <a:off x="11597794" y="3691466"/>
                <a:ext cx="6942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uppe 50">
              <a:extLst>
                <a:ext uri="{FF2B5EF4-FFF2-40B4-BE49-F238E27FC236}">
                  <a16:creationId xmlns:a16="http://schemas.microsoft.com/office/drawing/2014/main" id="{E0F6AD4F-57C3-496B-A860-8BCDF6116201}"/>
                </a:ext>
              </a:extLst>
            </p:cNvPr>
            <p:cNvGrpSpPr/>
            <p:nvPr/>
          </p:nvGrpSpPr>
          <p:grpSpPr>
            <a:xfrm>
              <a:off x="242738" y="2561230"/>
              <a:ext cx="2871669" cy="2440523"/>
              <a:chOff x="242738" y="1864558"/>
              <a:chExt cx="2871669" cy="2440523"/>
            </a:xfrm>
          </p:grpSpPr>
          <p:sp>
            <p:nvSpPr>
              <p:cNvPr id="40" name="Tekstfelt 39">
                <a:extLst>
                  <a:ext uri="{FF2B5EF4-FFF2-40B4-BE49-F238E27FC236}">
                    <a16:creationId xmlns:a16="http://schemas.microsoft.com/office/drawing/2014/main" id="{C2F46B88-9231-40DB-9097-70224BB9D5B2}"/>
                  </a:ext>
                </a:extLst>
              </p:cNvPr>
              <p:cNvSpPr txBox="1"/>
              <p:nvPr/>
            </p:nvSpPr>
            <p:spPr>
              <a:xfrm>
                <a:off x="242738" y="1864558"/>
                <a:ext cx="28716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Technology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design</a:t>
                </a:r>
              </a:p>
            </p:txBody>
          </p:sp>
          <p:grpSp>
            <p:nvGrpSpPr>
              <p:cNvPr id="50" name="Gruppe 49">
                <a:extLst>
                  <a:ext uri="{FF2B5EF4-FFF2-40B4-BE49-F238E27FC236}">
                    <a16:creationId xmlns:a16="http://schemas.microsoft.com/office/drawing/2014/main" id="{A5154524-A107-4DBC-8E8F-6280EB9DE67A}"/>
                  </a:ext>
                </a:extLst>
              </p:cNvPr>
              <p:cNvGrpSpPr/>
              <p:nvPr/>
            </p:nvGrpSpPr>
            <p:grpSpPr>
              <a:xfrm>
                <a:off x="832374" y="3056753"/>
                <a:ext cx="1565736" cy="1248328"/>
                <a:chOff x="832374" y="3056753"/>
                <a:chExt cx="1565736" cy="1248328"/>
              </a:xfrm>
            </p:grpSpPr>
            <p:sp>
              <p:nvSpPr>
                <p:cNvPr id="38" name="Rektangel 37">
                  <a:extLst>
                    <a:ext uri="{FF2B5EF4-FFF2-40B4-BE49-F238E27FC236}">
                      <a16:creationId xmlns:a16="http://schemas.microsoft.com/office/drawing/2014/main" id="{8FBCAB15-7781-4EA1-A337-1C4A75CAA1FE}"/>
                    </a:ext>
                  </a:extLst>
                </p:cNvPr>
                <p:cNvSpPr/>
                <p:nvPr/>
              </p:nvSpPr>
              <p:spPr>
                <a:xfrm>
                  <a:off x="832374" y="3056753"/>
                  <a:ext cx="1565736" cy="1248328"/>
                </a:xfrm>
                <a:prstGeom prst="rect">
                  <a:avLst/>
                </a:prstGeom>
                <a:solidFill>
                  <a:srgbClr val="7CCAC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 name="Grafik 42" descr="Hospital">
                  <a:extLst>
                    <a:ext uri="{FF2B5EF4-FFF2-40B4-BE49-F238E27FC236}">
                      <a16:creationId xmlns:a16="http://schemas.microsoft.com/office/drawing/2014/main" id="{2A4DFC45-7B3D-42D5-871A-7E5ABCD85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4681" y="3229801"/>
                  <a:ext cx="888985" cy="923330"/>
                </a:xfrm>
                <a:prstGeom prst="rect">
                  <a:avLst/>
                </a:prstGeom>
              </p:spPr>
            </p:pic>
          </p:grpSp>
        </p:grpSp>
        <p:grpSp>
          <p:nvGrpSpPr>
            <p:cNvPr id="52" name="Gruppe 51">
              <a:extLst>
                <a:ext uri="{FF2B5EF4-FFF2-40B4-BE49-F238E27FC236}">
                  <a16:creationId xmlns:a16="http://schemas.microsoft.com/office/drawing/2014/main" id="{A61453A7-A148-4116-9505-F7720DABB306}"/>
                </a:ext>
              </a:extLst>
            </p:cNvPr>
            <p:cNvGrpSpPr/>
            <p:nvPr/>
          </p:nvGrpSpPr>
          <p:grpSpPr>
            <a:xfrm>
              <a:off x="2555267" y="2581073"/>
              <a:ext cx="3054530" cy="2420680"/>
              <a:chOff x="2555267" y="1884401"/>
              <a:chExt cx="3054530" cy="2420680"/>
            </a:xfrm>
          </p:grpSpPr>
          <p:grpSp>
            <p:nvGrpSpPr>
              <p:cNvPr id="3" name="Gruppe 2">
                <a:extLst>
                  <a:ext uri="{FF2B5EF4-FFF2-40B4-BE49-F238E27FC236}">
                    <a16:creationId xmlns:a16="http://schemas.microsoft.com/office/drawing/2014/main" id="{4845F074-2C78-4F47-8EB1-3D914AF1FB7F}"/>
                  </a:ext>
                </a:extLst>
              </p:cNvPr>
              <p:cNvGrpSpPr/>
              <p:nvPr/>
            </p:nvGrpSpPr>
            <p:grpSpPr>
              <a:xfrm>
                <a:off x="3404735" y="3056753"/>
                <a:ext cx="1565736" cy="1248328"/>
                <a:chOff x="1863792" y="2591084"/>
                <a:chExt cx="1565736" cy="1248328"/>
              </a:xfrm>
            </p:grpSpPr>
            <p:sp>
              <p:nvSpPr>
                <p:cNvPr id="28" name="Rektangel 27">
                  <a:extLst>
                    <a:ext uri="{FF2B5EF4-FFF2-40B4-BE49-F238E27FC236}">
                      <a16:creationId xmlns:a16="http://schemas.microsoft.com/office/drawing/2014/main" id="{F47ED1A2-F5C2-478C-9E12-921546ACA2AE}"/>
                    </a:ext>
                  </a:extLst>
                </p:cNvPr>
                <p:cNvSpPr/>
                <p:nvPr/>
              </p:nvSpPr>
              <p:spPr>
                <a:xfrm>
                  <a:off x="1863792" y="2591084"/>
                  <a:ext cx="1565736" cy="1248328"/>
                </a:xfrm>
                <a:prstGeom prst="rect">
                  <a:avLst/>
                </a:prstGeom>
                <a:solidFill>
                  <a:srgbClr val="82B6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Grafik 16" descr="Hospital">
                  <a:extLst>
                    <a:ext uri="{FF2B5EF4-FFF2-40B4-BE49-F238E27FC236}">
                      <a16:creationId xmlns:a16="http://schemas.microsoft.com/office/drawing/2014/main" id="{C3B19F7E-BA7C-4629-9611-0C2601676D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2167" y="2730302"/>
                  <a:ext cx="888985" cy="923330"/>
                </a:xfrm>
                <a:prstGeom prst="rect">
                  <a:avLst/>
                </a:prstGeom>
              </p:spPr>
            </p:pic>
          </p:grpSp>
          <p:sp>
            <p:nvSpPr>
              <p:cNvPr id="29" name="Tekstfelt 28">
                <a:extLst>
                  <a:ext uri="{FF2B5EF4-FFF2-40B4-BE49-F238E27FC236}">
                    <a16:creationId xmlns:a16="http://schemas.microsoft.com/office/drawing/2014/main" id="{9043FF32-AAD0-40AB-9EE3-CF11864FFA23}"/>
                  </a:ext>
                </a:extLst>
              </p:cNvPr>
              <p:cNvSpPr txBox="1"/>
              <p:nvPr/>
            </p:nvSpPr>
            <p:spPr>
              <a:xfrm>
                <a:off x="2738128" y="1884401"/>
                <a:ext cx="28716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Pilot test</a:t>
                </a:r>
              </a:p>
            </p:txBody>
          </p:sp>
          <p:cxnSp>
            <p:nvCxnSpPr>
              <p:cNvPr id="44" name="Lige pilforbindelse 43">
                <a:extLst>
                  <a:ext uri="{FF2B5EF4-FFF2-40B4-BE49-F238E27FC236}">
                    <a16:creationId xmlns:a16="http://schemas.microsoft.com/office/drawing/2014/main" id="{8F518DC3-0CD3-42DF-B74B-DB1E43950771}"/>
                  </a:ext>
                </a:extLst>
              </p:cNvPr>
              <p:cNvCxnSpPr>
                <a:cxnSpLocks/>
              </p:cNvCxnSpPr>
              <p:nvPr/>
            </p:nvCxnSpPr>
            <p:spPr>
              <a:xfrm>
                <a:off x="2555267" y="3674578"/>
                <a:ext cx="6942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uppe 52">
              <a:extLst>
                <a:ext uri="{FF2B5EF4-FFF2-40B4-BE49-F238E27FC236}">
                  <a16:creationId xmlns:a16="http://schemas.microsoft.com/office/drawing/2014/main" id="{86252508-56FE-4545-9D2E-EB140659330B}"/>
                </a:ext>
              </a:extLst>
            </p:cNvPr>
            <p:cNvGrpSpPr/>
            <p:nvPr/>
          </p:nvGrpSpPr>
          <p:grpSpPr>
            <a:xfrm>
              <a:off x="8051535" y="2589325"/>
              <a:ext cx="3000723" cy="2448818"/>
              <a:chOff x="5261206" y="1878134"/>
              <a:chExt cx="3000723" cy="2448818"/>
            </a:xfrm>
          </p:grpSpPr>
          <p:grpSp>
            <p:nvGrpSpPr>
              <p:cNvPr id="12" name="Gruppe 11">
                <a:extLst>
                  <a:ext uri="{FF2B5EF4-FFF2-40B4-BE49-F238E27FC236}">
                    <a16:creationId xmlns:a16="http://schemas.microsoft.com/office/drawing/2014/main" id="{A52331A1-E328-4A3B-92F4-B6997A31B198}"/>
                  </a:ext>
                </a:extLst>
              </p:cNvPr>
              <p:cNvGrpSpPr/>
              <p:nvPr/>
            </p:nvGrpSpPr>
            <p:grpSpPr>
              <a:xfrm>
                <a:off x="6365525" y="3061186"/>
                <a:ext cx="1565736" cy="1265766"/>
                <a:chOff x="4824582" y="4153387"/>
                <a:chExt cx="1565736" cy="1265766"/>
              </a:xfrm>
            </p:grpSpPr>
            <p:sp>
              <p:nvSpPr>
                <p:cNvPr id="31" name="Rektangel 30">
                  <a:extLst>
                    <a:ext uri="{FF2B5EF4-FFF2-40B4-BE49-F238E27FC236}">
                      <a16:creationId xmlns:a16="http://schemas.microsoft.com/office/drawing/2014/main" id="{7BF2F665-F0B0-444D-BD9D-C5E52E2B731D}"/>
                    </a:ext>
                  </a:extLst>
                </p:cNvPr>
                <p:cNvSpPr/>
                <p:nvPr/>
              </p:nvSpPr>
              <p:spPr>
                <a:xfrm>
                  <a:off x="4824582" y="4153387"/>
                  <a:ext cx="1565736" cy="1265766"/>
                </a:xfrm>
                <a:prstGeom prst="rect">
                  <a:avLst/>
                </a:prstGeom>
                <a:solidFill>
                  <a:srgbClr val="81C5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2" name="Picture 5">
                  <a:extLst>
                    <a:ext uri="{FF2B5EF4-FFF2-40B4-BE49-F238E27FC236}">
                      <a16:creationId xmlns:a16="http://schemas.microsoft.com/office/drawing/2014/main" id="{9BF121D8-4687-4A4D-8BE7-647764241CEE}"/>
                    </a:ext>
                  </a:extLst>
                </p:cNvPr>
                <p:cNvPicPr>
                  <a:picLocks noChangeAspect="1"/>
                </p:cNvPicPr>
                <p:nvPr/>
              </p:nvPicPr>
              <p:blipFill>
                <a:blip r:embed="rId6">
                  <a:biLevel thresh="75000"/>
                </a:blip>
                <a:stretch>
                  <a:fillRect/>
                </a:stretch>
              </p:blipFill>
              <p:spPr>
                <a:xfrm rot="21436894" flipH="1">
                  <a:off x="5278880" y="4537701"/>
                  <a:ext cx="657140" cy="552996"/>
                </a:xfrm>
                <a:prstGeom prst="rect">
                  <a:avLst/>
                </a:prstGeom>
              </p:spPr>
            </p:pic>
          </p:grpSp>
          <p:sp>
            <p:nvSpPr>
              <p:cNvPr id="33" name="Tekstfelt 32">
                <a:extLst>
                  <a:ext uri="{FF2B5EF4-FFF2-40B4-BE49-F238E27FC236}">
                    <a16:creationId xmlns:a16="http://schemas.microsoft.com/office/drawing/2014/main" id="{5281813B-2569-407A-9502-88728F4CA9FF}"/>
                  </a:ext>
                </a:extLst>
              </p:cNvPr>
              <p:cNvSpPr txBox="1"/>
              <p:nvPr/>
            </p:nvSpPr>
            <p:spPr>
              <a:xfrm>
                <a:off x="5588963" y="1878134"/>
                <a:ext cx="2672966" cy="9859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Feasibility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err="1">
                    <a:ln>
                      <a:noFill/>
                    </a:ln>
                    <a:solidFill>
                      <a:prstClr val="black"/>
                    </a:solidFill>
                    <a:effectLst/>
                    <a:uLnTx/>
                    <a:uFillTx/>
                    <a:latin typeface="Calibri" panose="020F0502020204030204"/>
                    <a:ea typeface="+mn-ea"/>
                    <a:cs typeface="+mn-cs"/>
                  </a:rPr>
                  <a:t>Proof</a:t>
                </a: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da-DK" sz="2400" b="1" i="0" u="none" strike="noStrike" kern="1200" cap="none" spc="0" normalizeH="0" baseline="0" noProof="0" dirty="0" err="1">
                    <a:ln>
                      <a:noFill/>
                    </a:ln>
                    <a:solidFill>
                      <a:prstClr val="black"/>
                    </a:solidFill>
                    <a:effectLst/>
                    <a:uLnTx/>
                    <a:uFillTx/>
                    <a:latin typeface="Calibri" panose="020F0502020204030204"/>
                    <a:ea typeface="+mn-ea"/>
                    <a:cs typeface="+mn-cs"/>
                  </a:rPr>
                  <a:t>concept</a:t>
                </a:r>
                <a:endPar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6" name="Lige pilforbindelse 35">
                <a:extLst>
                  <a:ext uri="{FF2B5EF4-FFF2-40B4-BE49-F238E27FC236}">
                    <a16:creationId xmlns:a16="http://schemas.microsoft.com/office/drawing/2014/main" id="{EE31C272-08ED-4854-9634-1165B26BFC11}"/>
                  </a:ext>
                </a:extLst>
              </p:cNvPr>
              <p:cNvCxnSpPr>
                <a:cxnSpLocks/>
              </p:cNvCxnSpPr>
              <p:nvPr/>
            </p:nvCxnSpPr>
            <p:spPr>
              <a:xfrm>
                <a:off x="5261206" y="3691466"/>
                <a:ext cx="6942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Grafik 38" descr="Hospital">
              <a:extLst>
                <a:ext uri="{FF2B5EF4-FFF2-40B4-BE49-F238E27FC236}">
                  <a16:creationId xmlns:a16="http://schemas.microsoft.com/office/drawing/2014/main" id="{57E3337F-EF2C-4BA3-8CC7-1DBCD2574A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4848" y="3914421"/>
              <a:ext cx="888985" cy="923330"/>
            </a:xfrm>
            <a:prstGeom prst="rect">
              <a:avLst/>
            </a:prstGeom>
          </p:spPr>
        </p:pic>
        <p:cxnSp>
          <p:nvCxnSpPr>
            <p:cNvPr id="42" name="Lige pilforbindelse 41">
              <a:extLst>
                <a:ext uri="{FF2B5EF4-FFF2-40B4-BE49-F238E27FC236}">
                  <a16:creationId xmlns:a16="http://schemas.microsoft.com/office/drawing/2014/main" id="{C7A167F0-64E4-45AD-9DDA-629CBD315937}"/>
                </a:ext>
              </a:extLst>
            </p:cNvPr>
            <p:cNvCxnSpPr>
              <a:cxnSpLocks/>
            </p:cNvCxnSpPr>
            <p:nvPr/>
          </p:nvCxnSpPr>
          <p:spPr>
            <a:xfrm>
              <a:off x="10898999" y="4410679"/>
              <a:ext cx="6942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uppe 36">
              <a:extLst>
                <a:ext uri="{FF2B5EF4-FFF2-40B4-BE49-F238E27FC236}">
                  <a16:creationId xmlns:a16="http://schemas.microsoft.com/office/drawing/2014/main" id="{898C273C-EDA2-4124-8410-7B2400B82AD6}"/>
                </a:ext>
              </a:extLst>
            </p:cNvPr>
            <p:cNvGrpSpPr/>
            <p:nvPr/>
          </p:nvGrpSpPr>
          <p:grpSpPr>
            <a:xfrm>
              <a:off x="11371136" y="2581073"/>
              <a:ext cx="2306456" cy="2448818"/>
              <a:chOff x="5955473" y="1878134"/>
              <a:chExt cx="2306456" cy="2448818"/>
            </a:xfrm>
          </p:grpSpPr>
          <p:grpSp>
            <p:nvGrpSpPr>
              <p:cNvPr id="41" name="Gruppe 40">
                <a:extLst>
                  <a:ext uri="{FF2B5EF4-FFF2-40B4-BE49-F238E27FC236}">
                    <a16:creationId xmlns:a16="http://schemas.microsoft.com/office/drawing/2014/main" id="{B8038D1E-EF71-47CF-9DC9-CCD39CA55978}"/>
                  </a:ext>
                </a:extLst>
              </p:cNvPr>
              <p:cNvGrpSpPr/>
              <p:nvPr/>
            </p:nvGrpSpPr>
            <p:grpSpPr>
              <a:xfrm>
                <a:off x="6365525" y="3061186"/>
                <a:ext cx="1565736" cy="1265766"/>
                <a:chOff x="4824582" y="4153387"/>
                <a:chExt cx="1565736" cy="1265766"/>
              </a:xfrm>
            </p:grpSpPr>
            <p:sp>
              <p:nvSpPr>
                <p:cNvPr id="48" name="Rektangel 47">
                  <a:extLst>
                    <a:ext uri="{FF2B5EF4-FFF2-40B4-BE49-F238E27FC236}">
                      <a16:creationId xmlns:a16="http://schemas.microsoft.com/office/drawing/2014/main" id="{29D93C0A-731D-4DAF-840C-2D36790B1698}"/>
                    </a:ext>
                  </a:extLst>
                </p:cNvPr>
                <p:cNvSpPr/>
                <p:nvPr/>
              </p:nvSpPr>
              <p:spPr>
                <a:xfrm>
                  <a:off x="4824582" y="4153387"/>
                  <a:ext cx="1565736" cy="1265766"/>
                </a:xfrm>
                <a:prstGeom prst="rect">
                  <a:avLst/>
                </a:prstGeom>
                <a:solidFill>
                  <a:srgbClr val="FF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9" name="Picture 5">
                  <a:extLst>
                    <a:ext uri="{FF2B5EF4-FFF2-40B4-BE49-F238E27FC236}">
                      <a16:creationId xmlns:a16="http://schemas.microsoft.com/office/drawing/2014/main" id="{8B0992E6-9F06-4312-A464-53C21B0E9C60}"/>
                    </a:ext>
                  </a:extLst>
                </p:cNvPr>
                <p:cNvPicPr>
                  <a:picLocks noChangeAspect="1"/>
                </p:cNvPicPr>
                <p:nvPr/>
              </p:nvPicPr>
              <p:blipFill>
                <a:blip r:embed="rId6">
                  <a:biLevel thresh="75000"/>
                </a:blip>
                <a:stretch>
                  <a:fillRect/>
                </a:stretch>
              </p:blipFill>
              <p:spPr>
                <a:xfrm rot="21436894" flipH="1">
                  <a:off x="5278880" y="4537701"/>
                  <a:ext cx="657140" cy="552996"/>
                </a:xfrm>
                <a:prstGeom prst="rect">
                  <a:avLst/>
                </a:prstGeom>
              </p:spPr>
            </p:pic>
          </p:grpSp>
          <p:sp>
            <p:nvSpPr>
              <p:cNvPr id="46" name="Tekstfelt 45">
                <a:extLst>
                  <a:ext uri="{FF2B5EF4-FFF2-40B4-BE49-F238E27FC236}">
                    <a16:creationId xmlns:a16="http://schemas.microsoft.com/office/drawing/2014/main" id="{AFA52164-EC4F-46B0-A8E3-CE24A6AE84EF}"/>
                  </a:ext>
                </a:extLst>
              </p:cNvPr>
              <p:cNvSpPr txBox="1"/>
              <p:nvPr/>
            </p:nvSpPr>
            <p:spPr>
              <a:xfrm>
                <a:off x="5955473" y="1878134"/>
                <a:ext cx="23064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err="1">
                    <a:ln>
                      <a:noFill/>
                    </a:ln>
                    <a:solidFill>
                      <a:srgbClr val="FF0000"/>
                    </a:solidFill>
                    <a:effectLst/>
                    <a:uLnTx/>
                    <a:uFillTx/>
                    <a:latin typeface="Calibri" panose="020F0502020204030204"/>
                    <a:ea typeface="+mn-ea"/>
                    <a:cs typeface="+mn-cs"/>
                  </a:rPr>
                  <a:t>Evaluating</a:t>
                </a:r>
                <a:r>
                  <a:rPr kumimoji="0" lang="da-DK" sz="24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da-DK" sz="2400" b="1" i="0" u="none" strike="noStrike" kern="1200" cap="none" spc="0" normalizeH="0" baseline="0" noProof="0" dirty="0" err="1">
                    <a:ln>
                      <a:noFill/>
                    </a:ln>
                    <a:solidFill>
                      <a:srgbClr val="FF0000"/>
                    </a:solidFill>
                    <a:effectLst/>
                    <a:uLnTx/>
                    <a:uFillTx/>
                    <a:latin typeface="Calibri" panose="020F0502020204030204"/>
                    <a:ea typeface="+mn-ea"/>
                    <a:cs typeface="+mn-cs"/>
                  </a:rPr>
                  <a:t>effect</a:t>
                </a:r>
                <a:endParaRPr kumimoji="0" lang="da-DK" sz="24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143620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4A9747EC-BF44-4510-B1AD-DCF9FAD04C7E}"/>
              </a:ext>
            </a:extLst>
          </p:cNvPr>
          <p:cNvSpPr/>
          <p:nvPr/>
        </p:nvSpPr>
        <p:spPr>
          <a:xfrm>
            <a:off x="-1" y="0"/>
            <a:ext cx="13236039"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Lige forbindelse 4">
            <a:extLst>
              <a:ext uri="{FF2B5EF4-FFF2-40B4-BE49-F238E27FC236}">
                <a16:creationId xmlns:a16="http://schemas.microsoft.com/office/drawing/2014/main" id="{270618F2-3D84-495D-8CFD-1CFA603CD854}"/>
              </a:ext>
            </a:extLst>
          </p:cNvPr>
          <p:cNvCxnSpPr>
            <a:cxnSpLocks/>
          </p:cNvCxnSpPr>
          <p:nvPr/>
        </p:nvCxnSpPr>
        <p:spPr>
          <a:xfrm flipV="1">
            <a:off x="336944" y="268449"/>
            <a:ext cx="15394" cy="5746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Lige forbindelse 8">
            <a:extLst>
              <a:ext uri="{FF2B5EF4-FFF2-40B4-BE49-F238E27FC236}">
                <a16:creationId xmlns:a16="http://schemas.microsoft.com/office/drawing/2014/main" id="{47E6CDAD-E1FD-4031-8409-86DA8A00C373}"/>
              </a:ext>
            </a:extLst>
          </p:cNvPr>
          <p:cNvCxnSpPr>
            <a:cxnSpLocks/>
          </p:cNvCxnSpPr>
          <p:nvPr/>
        </p:nvCxnSpPr>
        <p:spPr>
          <a:xfrm flipV="1">
            <a:off x="11855055" y="278236"/>
            <a:ext cx="0" cy="6318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Lige forbindelse 9">
            <a:extLst>
              <a:ext uri="{FF2B5EF4-FFF2-40B4-BE49-F238E27FC236}">
                <a16:creationId xmlns:a16="http://schemas.microsoft.com/office/drawing/2014/main" id="{8ED8A2E1-F24B-4E7B-83AE-25D6AC47E130}"/>
              </a:ext>
            </a:extLst>
          </p:cNvPr>
          <p:cNvCxnSpPr>
            <a:cxnSpLocks/>
          </p:cNvCxnSpPr>
          <p:nvPr/>
        </p:nvCxnSpPr>
        <p:spPr>
          <a:xfrm flipH="1">
            <a:off x="343949" y="286623"/>
            <a:ext cx="115111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BC69047B-7D09-44E1-8A4E-5FB6E9980C2B}"/>
              </a:ext>
            </a:extLst>
          </p:cNvPr>
          <p:cNvCxnSpPr>
            <a:cxnSpLocks/>
          </p:cNvCxnSpPr>
          <p:nvPr/>
        </p:nvCxnSpPr>
        <p:spPr>
          <a:xfrm flipH="1">
            <a:off x="1593908" y="6596549"/>
            <a:ext cx="10254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0">
            <a:extLst>
              <a:ext uri="{FF2B5EF4-FFF2-40B4-BE49-F238E27FC236}">
                <a16:creationId xmlns:a16="http://schemas.microsoft.com/office/drawing/2014/main" id="{2912EBA0-B6D1-4FD1-BAC1-451D3EA4D6BE}"/>
              </a:ext>
            </a:extLst>
          </p:cNvPr>
          <p:cNvSpPr txBox="1">
            <a:spLocks/>
          </p:cNvSpPr>
          <p:nvPr/>
        </p:nvSpPr>
        <p:spPr>
          <a:xfrm>
            <a:off x="838200" y="887170"/>
            <a:ext cx="10515600" cy="1100379"/>
          </a:xfrm>
          <a:prstGeom prst="rect">
            <a:avLst/>
          </a:prstGeom>
        </p:spPr>
        <p:txBody>
          <a:bodyPr/>
          <a:lstStyle>
            <a:lvl1pPr algn="l" defTabSz="914400" rtl="0" eaLnBrk="1" latinLnBrk="0" hangingPunct="1">
              <a:lnSpc>
                <a:spcPct val="90000"/>
              </a:lnSpc>
              <a:spcBef>
                <a:spcPct val="0"/>
              </a:spcBef>
              <a:buNone/>
              <a:defRPr sz="4400" kern="1200">
                <a:solidFill>
                  <a:srgbClr val="1E345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Development</a:t>
            </a:r>
          </a:p>
        </p:txBody>
      </p:sp>
      <p:pic>
        <p:nvPicPr>
          <p:cNvPr id="8" name="Billede 7" descr="Et billede, der indeholder tekst, skilt&#10;&#10;Automatisk genereret beskrivelse">
            <a:extLst>
              <a:ext uri="{FF2B5EF4-FFF2-40B4-BE49-F238E27FC236}">
                <a16:creationId xmlns:a16="http://schemas.microsoft.com/office/drawing/2014/main" id="{FD5195CB-8392-42BF-BBE5-04A76AA35819}"/>
              </a:ext>
            </a:extLst>
          </p:cNvPr>
          <p:cNvPicPr>
            <a:picLocks noChangeAspect="1"/>
          </p:cNvPicPr>
          <p:nvPr/>
        </p:nvPicPr>
        <p:blipFill>
          <a:blip r:embed="rId3"/>
          <a:stretch>
            <a:fillRect/>
          </a:stretch>
        </p:blipFill>
        <p:spPr>
          <a:xfrm>
            <a:off x="36411" y="6112099"/>
            <a:ext cx="1406492" cy="651951"/>
          </a:xfrm>
          <a:prstGeom prst="rect">
            <a:avLst/>
          </a:prstGeom>
        </p:spPr>
      </p:pic>
      <p:grpSp>
        <p:nvGrpSpPr>
          <p:cNvPr id="54" name="Gruppe 53">
            <a:extLst>
              <a:ext uri="{FF2B5EF4-FFF2-40B4-BE49-F238E27FC236}">
                <a16:creationId xmlns:a16="http://schemas.microsoft.com/office/drawing/2014/main" id="{C82AC43E-64F3-4991-A1CD-0F112C16B7CC}"/>
              </a:ext>
            </a:extLst>
          </p:cNvPr>
          <p:cNvGrpSpPr/>
          <p:nvPr/>
        </p:nvGrpSpPr>
        <p:grpSpPr>
          <a:xfrm>
            <a:off x="5197435" y="1872769"/>
            <a:ext cx="2843097" cy="2442718"/>
            <a:chOff x="11597794" y="1862363"/>
            <a:chExt cx="2843097" cy="2442718"/>
          </a:xfrm>
        </p:grpSpPr>
        <p:sp>
          <p:nvSpPr>
            <p:cNvPr id="30" name="Rektangel 29">
              <a:extLst>
                <a:ext uri="{FF2B5EF4-FFF2-40B4-BE49-F238E27FC236}">
                  <a16:creationId xmlns:a16="http://schemas.microsoft.com/office/drawing/2014/main" id="{1EEE2102-2F48-484F-8348-CA5214AD08BB}"/>
                </a:ext>
              </a:extLst>
            </p:cNvPr>
            <p:cNvSpPr/>
            <p:nvPr/>
          </p:nvSpPr>
          <p:spPr>
            <a:xfrm>
              <a:off x="12645247" y="3056753"/>
              <a:ext cx="1565736" cy="1248328"/>
            </a:xfrm>
            <a:prstGeom prst="rect">
              <a:avLst/>
            </a:prstGeom>
            <a:solidFill>
              <a:srgbClr val="24A4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kstfelt 34">
              <a:extLst>
                <a:ext uri="{FF2B5EF4-FFF2-40B4-BE49-F238E27FC236}">
                  <a16:creationId xmlns:a16="http://schemas.microsoft.com/office/drawing/2014/main" id="{90A84759-AFB7-4FA8-A840-0B631B297576}"/>
                </a:ext>
              </a:extLst>
            </p:cNvPr>
            <p:cNvSpPr txBox="1"/>
            <p:nvPr/>
          </p:nvSpPr>
          <p:spPr>
            <a:xfrm>
              <a:off x="12370307" y="1862363"/>
              <a:ext cx="207058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Training of </a:t>
              </a:r>
              <a:r>
                <a:rPr kumimoji="0" lang="da-DK" sz="2400" b="1" i="0" u="none" strike="noStrike" kern="1200" cap="none" spc="0" normalizeH="0" baseline="0" noProof="0" dirty="0" err="1">
                  <a:ln>
                    <a:noFill/>
                  </a:ln>
                  <a:solidFill>
                    <a:prstClr val="black"/>
                  </a:solidFill>
                  <a:effectLst/>
                  <a:uLnTx/>
                  <a:uFillTx/>
                  <a:latin typeface="Calibri" panose="020F0502020204030204"/>
                  <a:ea typeface="+mn-ea"/>
                  <a:cs typeface="+mn-cs"/>
                </a:rPr>
                <a:t>staff</a:t>
              </a:r>
              <a:endPar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Lige pilforbindelse 14">
              <a:extLst>
                <a:ext uri="{FF2B5EF4-FFF2-40B4-BE49-F238E27FC236}">
                  <a16:creationId xmlns:a16="http://schemas.microsoft.com/office/drawing/2014/main" id="{82EECD20-F81F-4711-87B5-D28E759CDF43}"/>
                </a:ext>
              </a:extLst>
            </p:cNvPr>
            <p:cNvCxnSpPr>
              <a:cxnSpLocks/>
            </p:cNvCxnSpPr>
            <p:nvPr/>
          </p:nvCxnSpPr>
          <p:spPr>
            <a:xfrm>
              <a:off x="11597794" y="3691466"/>
              <a:ext cx="6942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uppe 50">
            <a:extLst>
              <a:ext uri="{FF2B5EF4-FFF2-40B4-BE49-F238E27FC236}">
                <a16:creationId xmlns:a16="http://schemas.microsoft.com/office/drawing/2014/main" id="{E0F6AD4F-57C3-496B-A860-8BCDF6116201}"/>
              </a:ext>
            </a:extLst>
          </p:cNvPr>
          <p:cNvGrpSpPr/>
          <p:nvPr/>
        </p:nvGrpSpPr>
        <p:grpSpPr>
          <a:xfrm>
            <a:off x="242738" y="1864558"/>
            <a:ext cx="2871669" cy="2440523"/>
            <a:chOff x="242738" y="1864558"/>
            <a:chExt cx="2871669" cy="2440523"/>
          </a:xfrm>
        </p:grpSpPr>
        <p:sp>
          <p:nvSpPr>
            <p:cNvPr id="40" name="Tekstfelt 39">
              <a:extLst>
                <a:ext uri="{FF2B5EF4-FFF2-40B4-BE49-F238E27FC236}">
                  <a16:creationId xmlns:a16="http://schemas.microsoft.com/office/drawing/2014/main" id="{C2F46B88-9231-40DB-9097-70224BB9D5B2}"/>
                </a:ext>
              </a:extLst>
            </p:cNvPr>
            <p:cNvSpPr txBox="1"/>
            <p:nvPr/>
          </p:nvSpPr>
          <p:spPr>
            <a:xfrm>
              <a:off x="242738" y="1864558"/>
              <a:ext cx="28716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Technology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SOP design</a:t>
              </a:r>
            </a:p>
          </p:txBody>
        </p:sp>
        <p:grpSp>
          <p:nvGrpSpPr>
            <p:cNvPr id="50" name="Gruppe 49">
              <a:extLst>
                <a:ext uri="{FF2B5EF4-FFF2-40B4-BE49-F238E27FC236}">
                  <a16:creationId xmlns:a16="http://schemas.microsoft.com/office/drawing/2014/main" id="{A5154524-A107-4DBC-8E8F-6280EB9DE67A}"/>
                </a:ext>
              </a:extLst>
            </p:cNvPr>
            <p:cNvGrpSpPr/>
            <p:nvPr/>
          </p:nvGrpSpPr>
          <p:grpSpPr>
            <a:xfrm>
              <a:off x="832374" y="3056753"/>
              <a:ext cx="1565736" cy="1248328"/>
              <a:chOff x="832374" y="3056753"/>
              <a:chExt cx="1565736" cy="1248328"/>
            </a:xfrm>
          </p:grpSpPr>
          <p:sp>
            <p:nvSpPr>
              <p:cNvPr id="38" name="Rektangel 37">
                <a:extLst>
                  <a:ext uri="{FF2B5EF4-FFF2-40B4-BE49-F238E27FC236}">
                    <a16:creationId xmlns:a16="http://schemas.microsoft.com/office/drawing/2014/main" id="{8FBCAB15-7781-4EA1-A337-1C4A75CAA1FE}"/>
                  </a:ext>
                </a:extLst>
              </p:cNvPr>
              <p:cNvSpPr/>
              <p:nvPr/>
            </p:nvSpPr>
            <p:spPr>
              <a:xfrm>
                <a:off x="832374" y="3056753"/>
                <a:ext cx="1565736" cy="1248328"/>
              </a:xfrm>
              <a:prstGeom prst="rect">
                <a:avLst/>
              </a:prstGeom>
              <a:solidFill>
                <a:srgbClr val="7CCAC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 name="Grafik 42" descr="Hospital">
                <a:extLst>
                  <a:ext uri="{FF2B5EF4-FFF2-40B4-BE49-F238E27FC236}">
                    <a16:creationId xmlns:a16="http://schemas.microsoft.com/office/drawing/2014/main" id="{2A4DFC45-7B3D-42D5-871A-7E5ABCD85B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4681" y="3229801"/>
                <a:ext cx="888985" cy="923330"/>
              </a:xfrm>
              <a:prstGeom prst="rect">
                <a:avLst/>
              </a:prstGeom>
            </p:spPr>
          </p:pic>
        </p:grpSp>
      </p:grpSp>
      <p:grpSp>
        <p:nvGrpSpPr>
          <p:cNvPr id="52" name="Gruppe 51">
            <a:extLst>
              <a:ext uri="{FF2B5EF4-FFF2-40B4-BE49-F238E27FC236}">
                <a16:creationId xmlns:a16="http://schemas.microsoft.com/office/drawing/2014/main" id="{A61453A7-A148-4116-9505-F7720DABB306}"/>
              </a:ext>
            </a:extLst>
          </p:cNvPr>
          <p:cNvGrpSpPr/>
          <p:nvPr/>
        </p:nvGrpSpPr>
        <p:grpSpPr>
          <a:xfrm>
            <a:off x="2555267" y="1884401"/>
            <a:ext cx="3054530" cy="3154365"/>
            <a:chOff x="2555267" y="1884401"/>
            <a:chExt cx="3054530" cy="3154365"/>
          </a:xfrm>
        </p:grpSpPr>
        <p:grpSp>
          <p:nvGrpSpPr>
            <p:cNvPr id="3" name="Gruppe 2">
              <a:extLst>
                <a:ext uri="{FF2B5EF4-FFF2-40B4-BE49-F238E27FC236}">
                  <a16:creationId xmlns:a16="http://schemas.microsoft.com/office/drawing/2014/main" id="{4845F074-2C78-4F47-8EB1-3D914AF1FB7F}"/>
                </a:ext>
              </a:extLst>
            </p:cNvPr>
            <p:cNvGrpSpPr/>
            <p:nvPr/>
          </p:nvGrpSpPr>
          <p:grpSpPr>
            <a:xfrm>
              <a:off x="3404735" y="3056753"/>
              <a:ext cx="1565736" cy="1248328"/>
              <a:chOff x="1863792" y="2591084"/>
              <a:chExt cx="1565736" cy="1248328"/>
            </a:xfrm>
          </p:grpSpPr>
          <p:sp>
            <p:nvSpPr>
              <p:cNvPr id="28" name="Rektangel 27">
                <a:extLst>
                  <a:ext uri="{FF2B5EF4-FFF2-40B4-BE49-F238E27FC236}">
                    <a16:creationId xmlns:a16="http://schemas.microsoft.com/office/drawing/2014/main" id="{F47ED1A2-F5C2-478C-9E12-921546ACA2AE}"/>
                  </a:ext>
                </a:extLst>
              </p:cNvPr>
              <p:cNvSpPr/>
              <p:nvPr/>
            </p:nvSpPr>
            <p:spPr>
              <a:xfrm>
                <a:off x="1863792" y="2591084"/>
                <a:ext cx="1565736" cy="1248328"/>
              </a:xfrm>
              <a:prstGeom prst="rect">
                <a:avLst/>
              </a:prstGeom>
              <a:solidFill>
                <a:srgbClr val="82B6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Grafik 16" descr="Hospital">
                <a:extLst>
                  <a:ext uri="{FF2B5EF4-FFF2-40B4-BE49-F238E27FC236}">
                    <a16:creationId xmlns:a16="http://schemas.microsoft.com/office/drawing/2014/main" id="{C3B19F7E-BA7C-4629-9611-0C2601676D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2167" y="2730302"/>
                <a:ext cx="888985" cy="923330"/>
              </a:xfrm>
              <a:prstGeom prst="rect">
                <a:avLst/>
              </a:prstGeom>
            </p:spPr>
          </p:pic>
        </p:grpSp>
        <p:sp>
          <p:nvSpPr>
            <p:cNvPr id="29" name="Tekstfelt 28">
              <a:extLst>
                <a:ext uri="{FF2B5EF4-FFF2-40B4-BE49-F238E27FC236}">
                  <a16:creationId xmlns:a16="http://schemas.microsoft.com/office/drawing/2014/main" id="{9043FF32-AAD0-40AB-9EE3-CF11864FFA23}"/>
                </a:ext>
              </a:extLst>
            </p:cNvPr>
            <p:cNvSpPr txBox="1"/>
            <p:nvPr/>
          </p:nvSpPr>
          <p:spPr>
            <a:xfrm>
              <a:off x="2738128" y="1884401"/>
              <a:ext cx="287166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In-hospital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Pilot test</a:t>
              </a:r>
            </a:p>
          </p:txBody>
        </p:sp>
        <p:cxnSp>
          <p:nvCxnSpPr>
            <p:cNvPr id="44" name="Lige pilforbindelse 43">
              <a:extLst>
                <a:ext uri="{FF2B5EF4-FFF2-40B4-BE49-F238E27FC236}">
                  <a16:creationId xmlns:a16="http://schemas.microsoft.com/office/drawing/2014/main" id="{8F518DC3-0CD3-42DF-B74B-DB1E43950771}"/>
                </a:ext>
              </a:extLst>
            </p:cNvPr>
            <p:cNvCxnSpPr>
              <a:cxnSpLocks/>
            </p:cNvCxnSpPr>
            <p:nvPr/>
          </p:nvCxnSpPr>
          <p:spPr>
            <a:xfrm>
              <a:off x="2555267" y="3674578"/>
              <a:ext cx="6942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kstfelt 47">
              <a:extLst>
                <a:ext uri="{FF2B5EF4-FFF2-40B4-BE49-F238E27FC236}">
                  <a16:creationId xmlns:a16="http://schemas.microsoft.com/office/drawing/2014/main" id="{7608784E-FCC6-4B1C-BBFA-0BBAFF562156}"/>
                </a:ext>
              </a:extLst>
            </p:cNvPr>
            <p:cNvSpPr txBox="1"/>
            <p:nvPr/>
          </p:nvSpPr>
          <p:spPr>
            <a:xfrm>
              <a:off x="3370674" y="4300102"/>
              <a:ext cx="1645501"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800" b="0" i="0" u="none" strike="noStrike" kern="1200" cap="none" spc="0" normalizeH="0" baseline="0" noProof="0" dirty="0">
                  <a:ln>
                    <a:noFill/>
                  </a:ln>
                  <a:solidFill>
                    <a:prstClr val="black"/>
                  </a:solidFill>
                  <a:effectLst/>
                  <a:uLnTx/>
                  <a:uFillTx/>
                  <a:latin typeface="Calibri" panose="020F0502020204030204"/>
                  <a:ea typeface="+mn-ea"/>
                  <a:cs typeface="+mn-cs"/>
                </a:rPr>
                <a:t>N = 13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3" name="Gruppe 52">
            <a:extLst>
              <a:ext uri="{FF2B5EF4-FFF2-40B4-BE49-F238E27FC236}">
                <a16:creationId xmlns:a16="http://schemas.microsoft.com/office/drawing/2014/main" id="{86252508-56FE-4545-9D2E-EB140659330B}"/>
              </a:ext>
            </a:extLst>
          </p:cNvPr>
          <p:cNvGrpSpPr/>
          <p:nvPr/>
        </p:nvGrpSpPr>
        <p:grpSpPr>
          <a:xfrm>
            <a:off x="8051535" y="1892653"/>
            <a:ext cx="3000723" cy="3146113"/>
            <a:chOff x="5261206" y="1878134"/>
            <a:chExt cx="3000723" cy="3146113"/>
          </a:xfrm>
        </p:grpSpPr>
        <p:grpSp>
          <p:nvGrpSpPr>
            <p:cNvPr id="12" name="Gruppe 11">
              <a:extLst>
                <a:ext uri="{FF2B5EF4-FFF2-40B4-BE49-F238E27FC236}">
                  <a16:creationId xmlns:a16="http://schemas.microsoft.com/office/drawing/2014/main" id="{A52331A1-E328-4A3B-92F4-B6997A31B198}"/>
                </a:ext>
              </a:extLst>
            </p:cNvPr>
            <p:cNvGrpSpPr/>
            <p:nvPr/>
          </p:nvGrpSpPr>
          <p:grpSpPr>
            <a:xfrm>
              <a:off x="6365525" y="3061186"/>
              <a:ext cx="1565736" cy="1265766"/>
              <a:chOff x="4824582" y="4153387"/>
              <a:chExt cx="1565736" cy="1265766"/>
            </a:xfrm>
          </p:grpSpPr>
          <p:sp>
            <p:nvSpPr>
              <p:cNvPr id="31" name="Rektangel 30">
                <a:extLst>
                  <a:ext uri="{FF2B5EF4-FFF2-40B4-BE49-F238E27FC236}">
                    <a16:creationId xmlns:a16="http://schemas.microsoft.com/office/drawing/2014/main" id="{7BF2F665-F0B0-444D-BD9D-C5E52E2B731D}"/>
                  </a:ext>
                </a:extLst>
              </p:cNvPr>
              <p:cNvSpPr/>
              <p:nvPr/>
            </p:nvSpPr>
            <p:spPr>
              <a:xfrm>
                <a:off x="4824582" y="4153387"/>
                <a:ext cx="1565736" cy="1265766"/>
              </a:xfrm>
              <a:prstGeom prst="rect">
                <a:avLst/>
              </a:prstGeom>
              <a:solidFill>
                <a:srgbClr val="81C5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2" name="Picture 5">
                <a:extLst>
                  <a:ext uri="{FF2B5EF4-FFF2-40B4-BE49-F238E27FC236}">
                    <a16:creationId xmlns:a16="http://schemas.microsoft.com/office/drawing/2014/main" id="{9BF121D8-4687-4A4D-8BE7-647764241CEE}"/>
                  </a:ext>
                </a:extLst>
              </p:cNvPr>
              <p:cNvPicPr>
                <a:picLocks noChangeAspect="1"/>
              </p:cNvPicPr>
              <p:nvPr/>
            </p:nvPicPr>
            <p:blipFill>
              <a:blip r:embed="rId6">
                <a:biLevel thresh="75000"/>
              </a:blip>
              <a:stretch>
                <a:fillRect/>
              </a:stretch>
            </p:blipFill>
            <p:spPr>
              <a:xfrm rot="21436894" flipH="1">
                <a:off x="5278880" y="4537701"/>
                <a:ext cx="657140" cy="552996"/>
              </a:xfrm>
              <a:prstGeom prst="rect">
                <a:avLst/>
              </a:prstGeom>
            </p:spPr>
          </p:pic>
        </p:grpSp>
        <p:sp>
          <p:nvSpPr>
            <p:cNvPr id="33" name="Tekstfelt 32">
              <a:extLst>
                <a:ext uri="{FF2B5EF4-FFF2-40B4-BE49-F238E27FC236}">
                  <a16:creationId xmlns:a16="http://schemas.microsoft.com/office/drawing/2014/main" id="{5281813B-2569-407A-9502-88728F4CA9FF}"/>
                </a:ext>
              </a:extLst>
            </p:cNvPr>
            <p:cNvSpPr txBox="1"/>
            <p:nvPr/>
          </p:nvSpPr>
          <p:spPr>
            <a:xfrm>
              <a:off x="5955473" y="1878134"/>
              <a:ext cx="230645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Feasibility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400" b="1" i="0" u="none" strike="noStrike" kern="1200" cap="none" spc="0" normalizeH="0" baseline="0" noProof="0" dirty="0" err="1">
                  <a:ln>
                    <a:noFill/>
                  </a:ln>
                  <a:solidFill>
                    <a:prstClr val="black"/>
                  </a:solidFill>
                  <a:effectLst/>
                  <a:uLnTx/>
                  <a:uFillTx/>
                  <a:latin typeface="Calibri" panose="020F0502020204030204"/>
                  <a:ea typeface="+mn-ea"/>
                  <a:cs typeface="+mn-cs"/>
                </a:rPr>
                <a:t>Proof</a:t>
              </a:r>
              <a:r>
                <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da-DK" sz="2400" b="1" i="0" u="none" strike="noStrike" kern="1200" cap="none" spc="0" normalizeH="0" baseline="0" noProof="0" dirty="0" err="1">
                  <a:ln>
                    <a:noFill/>
                  </a:ln>
                  <a:solidFill>
                    <a:prstClr val="black"/>
                  </a:solidFill>
                  <a:effectLst/>
                  <a:uLnTx/>
                  <a:uFillTx/>
                  <a:latin typeface="Calibri" panose="020F0502020204030204"/>
                  <a:ea typeface="+mn-ea"/>
                  <a:cs typeface="+mn-cs"/>
                </a:rPr>
                <a:t>concept</a:t>
              </a:r>
              <a:endParaRPr kumimoji="0" lang="da-DK"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6" name="Lige pilforbindelse 35">
              <a:extLst>
                <a:ext uri="{FF2B5EF4-FFF2-40B4-BE49-F238E27FC236}">
                  <a16:creationId xmlns:a16="http://schemas.microsoft.com/office/drawing/2014/main" id="{EE31C272-08ED-4854-9634-1165B26BFC11}"/>
                </a:ext>
              </a:extLst>
            </p:cNvPr>
            <p:cNvCxnSpPr>
              <a:cxnSpLocks/>
            </p:cNvCxnSpPr>
            <p:nvPr/>
          </p:nvCxnSpPr>
          <p:spPr>
            <a:xfrm>
              <a:off x="5261206" y="3691466"/>
              <a:ext cx="6942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kstfelt 48">
              <a:extLst>
                <a:ext uri="{FF2B5EF4-FFF2-40B4-BE49-F238E27FC236}">
                  <a16:creationId xmlns:a16="http://schemas.microsoft.com/office/drawing/2014/main" id="{5C7540F1-AC18-4B8E-830E-90E4FBBEA0D4}"/>
                </a:ext>
              </a:extLst>
            </p:cNvPr>
            <p:cNvSpPr txBox="1"/>
            <p:nvPr/>
          </p:nvSpPr>
          <p:spPr>
            <a:xfrm>
              <a:off x="6339053" y="4285583"/>
              <a:ext cx="1645501"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2800" b="0" i="0" u="none" strike="noStrike" kern="1200" cap="none" spc="0" normalizeH="0" baseline="0" noProof="0" dirty="0">
                  <a:ln>
                    <a:noFill/>
                  </a:ln>
                  <a:solidFill>
                    <a:prstClr val="black"/>
                  </a:solidFill>
                  <a:effectLst/>
                  <a:uLnTx/>
                  <a:uFillTx/>
                  <a:latin typeface="Calibri" panose="020F0502020204030204"/>
                  <a:ea typeface="+mn-ea"/>
                  <a:cs typeface="+mn-cs"/>
                </a:rPr>
                <a:t>N = 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ekstfelt 1">
            <a:extLst>
              <a:ext uri="{FF2B5EF4-FFF2-40B4-BE49-F238E27FC236}">
                <a16:creationId xmlns:a16="http://schemas.microsoft.com/office/drawing/2014/main" id="{4D8F53E2-EEF7-4455-9AEF-EF57B14B1870}"/>
              </a:ext>
            </a:extLst>
          </p:cNvPr>
          <p:cNvSpPr txBox="1"/>
          <p:nvPr/>
        </p:nvSpPr>
        <p:spPr>
          <a:xfrm>
            <a:off x="1876803" y="5132856"/>
            <a:ext cx="23993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25/5 2021 – 27/1 2022</a:t>
            </a:r>
          </a:p>
        </p:txBody>
      </p:sp>
      <p:sp>
        <p:nvSpPr>
          <p:cNvPr id="37" name="Tekstfelt 36">
            <a:extLst>
              <a:ext uri="{FF2B5EF4-FFF2-40B4-BE49-F238E27FC236}">
                <a16:creationId xmlns:a16="http://schemas.microsoft.com/office/drawing/2014/main" id="{93397CB4-06BB-4FBF-AA58-413FE93E581B}"/>
              </a:ext>
            </a:extLst>
          </p:cNvPr>
          <p:cNvSpPr txBox="1"/>
          <p:nvPr/>
        </p:nvSpPr>
        <p:spPr>
          <a:xfrm>
            <a:off x="6120951" y="5132856"/>
            <a:ext cx="23993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28/2 – 06/4 2022</a:t>
            </a:r>
          </a:p>
        </p:txBody>
      </p:sp>
      <p:pic>
        <p:nvPicPr>
          <p:cNvPr id="39" name="Grafik 38" descr="Hospital">
            <a:extLst>
              <a:ext uri="{FF2B5EF4-FFF2-40B4-BE49-F238E27FC236}">
                <a16:creationId xmlns:a16="http://schemas.microsoft.com/office/drawing/2014/main" id="{57E3337F-EF2C-4BA3-8CC7-1DBCD2574A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4848" y="3195971"/>
            <a:ext cx="888985" cy="923330"/>
          </a:xfrm>
          <a:prstGeom prst="rect">
            <a:avLst/>
          </a:prstGeom>
        </p:spPr>
      </p:pic>
      <p:sp>
        <p:nvSpPr>
          <p:cNvPr id="41" name="Tekstfelt 40">
            <a:extLst>
              <a:ext uri="{FF2B5EF4-FFF2-40B4-BE49-F238E27FC236}">
                <a16:creationId xmlns:a16="http://schemas.microsoft.com/office/drawing/2014/main" id="{046E2611-D604-4DBE-9A28-EF3625862E2C}"/>
              </a:ext>
            </a:extLst>
          </p:cNvPr>
          <p:cNvSpPr txBox="1"/>
          <p:nvPr/>
        </p:nvSpPr>
        <p:spPr>
          <a:xfrm>
            <a:off x="8715666" y="5132856"/>
            <a:ext cx="239932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25/10 2022 -</a:t>
            </a:r>
          </a:p>
        </p:txBody>
      </p:sp>
    </p:spTree>
    <p:extLst>
      <p:ext uri="{BB962C8B-B14F-4D97-AF65-F5344CB8AC3E}">
        <p14:creationId xmlns:p14="http://schemas.microsoft.com/office/powerpoint/2010/main" val="2296107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4A9747EC-BF44-4510-B1AD-DCF9FAD04C7E}"/>
              </a:ext>
            </a:extLst>
          </p:cNvPr>
          <p:cNvSpPr/>
          <p:nvPr/>
        </p:nvSpPr>
        <p:spPr>
          <a:xfrm>
            <a:off x="0" y="0"/>
            <a:ext cx="12192000"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F9965D2C-B273-400D-90FD-64B5A9395B67}"/>
              </a:ext>
            </a:extLst>
          </p:cNvPr>
          <p:cNvGraphicFramePr/>
          <p:nvPr>
            <p:extLst>
              <p:ext uri="{D42A27DB-BD31-4B8C-83A1-F6EECF244321}">
                <p14:modId xmlns:p14="http://schemas.microsoft.com/office/powerpoint/2010/main" val="1724061447"/>
              </p:ext>
            </p:extLst>
          </p:nvPr>
        </p:nvGraphicFramePr>
        <p:xfrm>
          <a:off x="643033" y="330368"/>
          <a:ext cx="10844288" cy="6990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Lige forbindelse 4">
            <a:extLst>
              <a:ext uri="{FF2B5EF4-FFF2-40B4-BE49-F238E27FC236}">
                <a16:creationId xmlns:a16="http://schemas.microsoft.com/office/drawing/2014/main" id="{270618F2-3D84-495D-8CFD-1CFA603CD854}"/>
              </a:ext>
            </a:extLst>
          </p:cNvPr>
          <p:cNvCxnSpPr>
            <a:cxnSpLocks/>
          </p:cNvCxnSpPr>
          <p:nvPr/>
        </p:nvCxnSpPr>
        <p:spPr>
          <a:xfrm flipV="1">
            <a:off x="336944" y="268449"/>
            <a:ext cx="15394" cy="5746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Lige forbindelse 8">
            <a:extLst>
              <a:ext uri="{FF2B5EF4-FFF2-40B4-BE49-F238E27FC236}">
                <a16:creationId xmlns:a16="http://schemas.microsoft.com/office/drawing/2014/main" id="{47E6CDAD-E1FD-4031-8409-86DA8A00C373}"/>
              </a:ext>
            </a:extLst>
          </p:cNvPr>
          <p:cNvCxnSpPr>
            <a:cxnSpLocks/>
          </p:cNvCxnSpPr>
          <p:nvPr/>
        </p:nvCxnSpPr>
        <p:spPr>
          <a:xfrm flipV="1">
            <a:off x="11855055" y="278236"/>
            <a:ext cx="0" cy="6318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Lige forbindelse 9">
            <a:extLst>
              <a:ext uri="{FF2B5EF4-FFF2-40B4-BE49-F238E27FC236}">
                <a16:creationId xmlns:a16="http://schemas.microsoft.com/office/drawing/2014/main" id="{8ED8A2E1-F24B-4E7B-83AE-25D6AC47E130}"/>
              </a:ext>
            </a:extLst>
          </p:cNvPr>
          <p:cNvCxnSpPr>
            <a:cxnSpLocks/>
          </p:cNvCxnSpPr>
          <p:nvPr/>
        </p:nvCxnSpPr>
        <p:spPr>
          <a:xfrm flipH="1">
            <a:off x="343949" y="286623"/>
            <a:ext cx="115111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BC69047B-7D09-44E1-8A4E-5FB6E9980C2B}"/>
              </a:ext>
            </a:extLst>
          </p:cNvPr>
          <p:cNvCxnSpPr>
            <a:cxnSpLocks/>
          </p:cNvCxnSpPr>
          <p:nvPr/>
        </p:nvCxnSpPr>
        <p:spPr>
          <a:xfrm flipH="1">
            <a:off x="1593908" y="6596549"/>
            <a:ext cx="10254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0">
            <a:extLst>
              <a:ext uri="{FF2B5EF4-FFF2-40B4-BE49-F238E27FC236}">
                <a16:creationId xmlns:a16="http://schemas.microsoft.com/office/drawing/2014/main" id="{2912EBA0-B6D1-4FD1-BAC1-451D3EA4D6BE}"/>
              </a:ext>
            </a:extLst>
          </p:cNvPr>
          <p:cNvSpPr txBox="1">
            <a:spLocks/>
          </p:cNvSpPr>
          <p:nvPr/>
        </p:nvSpPr>
        <p:spPr>
          <a:xfrm>
            <a:off x="838200" y="887170"/>
            <a:ext cx="10515600" cy="1100379"/>
          </a:xfrm>
          <a:prstGeom prst="rect">
            <a:avLst/>
          </a:prstGeom>
        </p:spPr>
        <p:txBody>
          <a:bodyPr/>
          <a:lstStyle>
            <a:lvl1pPr algn="l" defTabSz="914400" rtl="0" eaLnBrk="1" latinLnBrk="0" hangingPunct="1">
              <a:lnSpc>
                <a:spcPct val="90000"/>
              </a:lnSpc>
              <a:spcBef>
                <a:spcPct val="0"/>
              </a:spcBef>
              <a:buNone/>
              <a:defRPr sz="4400" kern="1200">
                <a:solidFill>
                  <a:srgbClr val="1E345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The process (as imagined)</a:t>
            </a:r>
          </a:p>
        </p:txBody>
      </p:sp>
      <p:pic>
        <p:nvPicPr>
          <p:cNvPr id="8" name="Billede 7" descr="Et billede, der indeholder tekst, skilt&#10;&#10;Automatisk genereret beskrivelse">
            <a:extLst>
              <a:ext uri="{FF2B5EF4-FFF2-40B4-BE49-F238E27FC236}">
                <a16:creationId xmlns:a16="http://schemas.microsoft.com/office/drawing/2014/main" id="{FD5195CB-8392-42BF-BBE5-04A76AA35819}"/>
              </a:ext>
            </a:extLst>
          </p:cNvPr>
          <p:cNvPicPr>
            <a:picLocks noChangeAspect="1"/>
          </p:cNvPicPr>
          <p:nvPr/>
        </p:nvPicPr>
        <p:blipFill>
          <a:blip r:embed="rId8"/>
          <a:stretch>
            <a:fillRect/>
          </a:stretch>
        </p:blipFill>
        <p:spPr>
          <a:xfrm>
            <a:off x="36411" y="6112099"/>
            <a:ext cx="1406492" cy="651951"/>
          </a:xfrm>
          <a:prstGeom prst="rect">
            <a:avLst/>
          </a:prstGeom>
        </p:spPr>
      </p:pic>
      <p:grpSp>
        <p:nvGrpSpPr>
          <p:cNvPr id="40" name="Gruppe 39">
            <a:extLst>
              <a:ext uri="{FF2B5EF4-FFF2-40B4-BE49-F238E27FC236}">
                <a16:creationId xmlns:a16="http://schemas.microsoft.com/office/drawing/2014/main" id="{71BF9E60-285E-45CB-A7B1-2FB07D8A4A7B}"/>
              </a:ext>
            </a:extLst>
          </p:cNvPr>
          <p:cNvGrpSpPr/>
          <p:nvPr/>
        </p:nvGrpSpPr>
        <p:grpSpPr>
          <a:xfrm>
            <a:off x="1779226" y="5892986"/>
            <a:ext cx="8251973" cy="510629"/>
            <a:chOff x="1964486" y="1680630"/>
            <a:chExt cx="8251973" cy="510629"/>
          </a:xfrm>
        </p:grpSpPr>
        <p:cxnSp>
          <p:nvCxnSpPr>
            <p:cNvPr id="41" name="Lige forbindelse 40">
              <a:extLst>
                <a:ext uri="{FF2B5EF4-FFF2-40B4-BE49-F238E27FC236}">
                  <a16:creationId xmlns:a16="http://schemas.microsoft.com/office/drawing/2014/main" id="{C0BB4735-CE71-4E66-B7CE-F6019BCC3ACF}"/>
                </a:ext>
              </a:extLst>
            </p:cNvPr>
            <p:cNvCxnSpPr>
              <a:cxnSpLocks/>
            </p:cNvCxnSpPr>
            <p:nvPr/>
          </p:nvCxnSpPr>
          <p:spPr>
            <a:xfrm>
              <a:off x="1964486" y="1787514"/>
              <a:ext cx="7946430" cy="0"/>
            </a:xfrm>
            <a:prstGeom prst="line">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kstfelt 41">
              <a:extLst>
                <a:ext uri="{FF2B5EF4-FFF2-40B4-BE49-F238E27FC236}">
                  <a16:creationId xmlns:a16="http://schemas.microsoft.com/office/drawing/2014/main" id="{D3B8012A-3B3A-4E38-949B-43E57A28821F}"/>
                </a:ext>
              </a:extLst>
            </p:cNvPr>
            <p:cNvSpPr txBox="1"/>
            <p:nvPr/>
          </p:nvSpPr>
          <p:spPr>
            <a:xfrm>
              <a:off x="2357298" y="1821927"/>
              <a:ext cx="8259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2020</a:t>
              </a:r>
            </a:p>
          </p:txBody>
        </p:sp>
        <p:sp>
          <p:nvSpPr>
            <p:cNvPr id="43" name="Tekstfelt 42">
              <a:extLst>
                <a:ext uri="{FF2B5EF4-FFF2-40B4-BE49-F238E27FC236}">
                  <a16:creationId xmlns:a16="http://schemas.microsoft.com/office/drawing/2014/main" id="{E6F81160-8512-4C7D-8312-7B2003463BFA}"/>
                </a:ext>
              </a:extLst>
            </p:cNvPr>
            <p:cNvSpPr txBox="1"/>
            <p:nvPr/>
          </p:nvSpPr>
          <p:spPr>
            <a:xfrm>
              <a:off x="5412663" y="1799326"/>
              <a:ext cx="13892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2021</a:t>
              </a:r>
            </a:p>
          </p:txBody>
        </p:sp>
        <p:sp>
          <p:nvSpPr>
            <p:cNvPr id="45" name="Tekstfelt 44">
              <a:extLst>
                <a:ext uri="{FF2B5EF4-FFF2-40B4-BE49-F238E27FC236}">
                  <a16:creationId xmlns:a16="http://schemas.microsoft.com/office/drawing/2014/main" id="{2A4203D9-13F8-47CD-8AEA-136EB4BB5585}"/>
                </a:ext>
              </a:extLst>
            </p:cNvPr>
            <p:cNvSpPr txBox="1"/>
            <p:nvPr/>
          </p:nvSpPr>
          <p:spPr>
            <a:xfrm>
              <a:off x="8827162" y="1821242"/>
              <a:ext cx="13892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2022</a:t>
              </a:r>
            </a:p>
          </p:txBody>
        </p:sp>
        <p:cxnSp>
          <p:nvCxnSpPr>
            <p:cNvPr id="46" name="Lige forbindelse 45">
              <a:extLst>
                <a:ext uri="{FF2B5EF4-FFF2-40B4-BE49-F238E27FC236}">
                  <a16:creationId xmlns:a16="http://schemas.microsoft.com/office/drawing/2014/main" id="{FC390932-47E9-4ACB-946B-599F9AADA83C}"/>
                </a:ext>
              </a:extLst>
            </p:cNvPr>
            <p:cNvCxnSpPr>
              <a:cxnSpLocks/>
              <a:endCxn id="42" idx="0"/>
            </p:cNvCxnSpPr>
            <p:nvPr/>
          </p:nvCxnSpPr>
          <p:spPr>
            <a:xfrm>
              <a:off x="2770252" y="1681316"/>
              <a:ext cx="1" cy="1406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Lige forbindelse 47">
              <a:extLst>
                <a:ext uri="{FF2B5EF4-FFF2-40B4-BE49-F238E27FC236}">
                  <a16:creationId xmlns:a16="http://schemas.microsoft.com/office/drawing/2014/main" id="{CE5E9FBC-5725-4BD5-A9BD-CC3852AA4A9A}"/>
                </a:ext>
              </a:extLst>
            </p:cNvPr>
            <p:cNvCxnSpPr>
              <a:cxnSpLocks/>
            </p:cNvCxnSpPr>
            <p:nvPr/>
          </p:nvCxnSpPr>
          <p:spPr>
            <a:xfrm>
              <a:off x="6095011" y="1697863"/>
              <a:ext cx="1" cy="1406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Lige forbindelse 48">
              <a:extLst>
                <a:ext uri="{FF2B5EF4-FFF2-40B4-BE49-F238E27FC236}">
                  <a16:creationId xmlns:a16="http://schemas.microsoft.com/office/drawing/2014/main" id="{94AA57D7-395B-44B8-91DA-89B3E967357D}"/>
                </a:ext>
              </a:extLst>
            </p:cNvPr>
            <p:cNvCxnSpPr>
              <a:cxnSpLocks/>
            </p:cNvCxnSpPr>
            <p:nvPr/>
          </p:nvCxnSpPr>
          <p:spPr>
            <a:xfrm>
              <a:off x="9519676" y="1680630"/>
              <a:ext cx="1" cy="140611"/>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0556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4A9747EC-BF44-4510-B1AD-DCF9FAD04C7E}"/>
              </a:ext>
            </a:extLst>
          </p:cNvPr>
          <p:cNvSpPr/>
          <p:nvPr/>
        </p:nvSpPr>
        <p:spPr>
          <a:xfrm>
            <a:off x="0" y="0"/>
            <a:ext cx="12192000"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F9965D2C-B273-400D-90FD-64B5A9395B67}"/>
              </a:ext>
            </a:extLst>
          </p:cNvPr>
          <p:cNvGraphicFramePr/>
          <p:nvPr>
            <p:extLst>
              <p:ext uri="{D42A27DB-BD31-4B8C-83A1-F6EECF244321}">
                <p14:modId xmlns:p14="http://schemas.microsoft.com/office/powerpoint/2010/main" val="632106747"/>
              </p:ext>
            </p:extLst>
          </p:nvPr>
        </p:nvGraphicFramePr>
        <p:xfrm>
          <a:off x="643033" y="330368"/>
          <a:ext cx="10844288" cy="6990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Lige forbindelse 4">
            <a:extLst>
              <a:ext uri="{FF2B5EF4-FFF2-40B4-BE49-F238E27FC236}">
                <a16:creationId xmlns:a16="http://schemas.microsoft.com/office/drawing/2014/main" id="{270618F2-3D84-495D-8CFD-1CFA603CD854}"/>
              </a:ext>
            </a:extLst>
          </p:cNvPr>
          <p:cNvCxnSpPr>
            <a:cxnSpLocks/>
          </p:cNvCxnSpPr>
          <p:nvPr/>
        </p:nvCxnSpPr>
        <p:spPr>
          <a:xfrm flipV="1">
            <a:off x="336944" y="268449"/>
            <a:ext cx="15394" cy="5746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Lige forbindelse 8">
            <a:extLst>
              <a:ext uri="{FF2B5EF4-FFF2-40B4-BE49-F238E27FC236}">
                <a16:creationId xmlns:a16="http://schemas.microsoft.com/office/drawing/2014/main" id="{47E6CDAD-E1FD-4031-8409-86DA8A00C373}"/>
              </a:ext>
            </a:extLst>
          </p:cNvPr>
          <p:cNvCxnSpPr>
            <a:cxnSpLocks/>
          </p:cNvCxnSpPr>
          <p:nvPr/>
        </p:nvCxnSpPr>
        <p:spPr>
          <a:xfrm flipV="1">
            <a:off x="11855055" y="278236"/>
            <a:ext cx="0" cy="6318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Lige forbindelse 9">
            <a:extLst>
              <a:ext uri="{FF2B5EF4-FFF2-40B4-BE49-F238E27FC236}">
                <a16:creationId xmlns:a16="http://schemas.microsoft.com/office/drawing/2014/main" id="{8ED8A2E1-F24B-4E7B-83AE-25D6AC47E130}"/>
              </a:ext>
            </a:extLst>
          </p:cNvPr>
          <p:cNvCxnSpPr>
            <a:cxnSpLocks/>
          </p:cNvCxnSpPr>
          <p:nvPr/>
        </p:nvCxnSpPr>
        <p:spPr>
          <a:xfrm flipH="1">
            <a:off x="343949" y="286623"/>
            <a:ext cx="115111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BC69047B-7D09-44E1-8A4E-5FB6E9980C2B}"/>
              </a:ext>
            </a:extLst>
          </p:cNvPr>
          <p:cNvCxnSpPr>
            <a:cxnSpLocks/>
          </p:cNvCxnSpPr>
          <p:nvPr/>
        </p:nvCxnSpPr>
        <p:spPr>
          <a:xfrm flipH="1">
            <a:off x="1593908" y="6596549"/>
            <a:ext cx="10254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0">
            <a:extLst>
              <a:ext uri="{FF2B5EF4-FFF2-40B4-BE49-F238E27FC236}">
                <a16:creationId xmlns:a16="http://schemas.microsoft.com/office/drawing/2014/main" id="{2912EBA0-B6D1-4FD1-BAC1-451D3EA4D6BE}"/>
              </a:ext>
            </a:extLst>
          </p:cNvPr>
          <p:cNvSpPr txBox="1">
            <a:spLocks/>
          </p:cNvSpPr>
          <p:nvPr/>
        </p:nvSpPr>
        <p:spPr>
          <a:xfrm>
            <a:off x="838200" y="887170"/>
            <a:ext cx="10515600" cy="1100379"/>
          </a:xfrm>
          <a:prstGeom prst="rect">
            <a:avLst/>
          </a:prstGeom>
        </p:spPr>
        <p:txBody>
          <a:bodyPr/>
          <a:lstStyle>
            <a:lvl1pPr algn="l" defTabSz="914400" rtl="0" eaLnBrk="1" latinLnBrk="0" hangingPunct="1">
              <a:lnSpc>
                <a:spcPct val="90000"/>
              </a:lnSpc>
              <a:spcBef>
                <a:spcPct val="0"/>
              </a:spcBef>
              <a:buNone/>
              <a:defRPr sz="4400" kern="1200">
                <a:solidFill>
                  <a:srgbClr val="1E345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The process (as imagined)</a:t>
            </a:r>
          </a:p>
        </p:txBody>
      </p:sp>
      <p:pic>
        <p:nvPicPr>
          <p:cNvPr id="8" name="Billede 7" descr="Et billede, der indeholder tekst, skilt&#10;&#10;Automatisk genereret beskrivelse">
            <a:extLst>
              <a:ext uri="{FF2B5EF4-FFF2-40B4-BE49-F238E27FC236}">
                <a16:creationId xmlns:a16="http://schemas.microsoft.com/office/drawing/2014/main" id="{FD5195CB-8392-42BF-BBE5-04A76AA35819}"/>
              </a:ext>
            </a:extLst>
          </p:cNvPr>
          <p:cNvPicPr>
            <a:picLocks noChangeAspect="1"/>
          </p:cNvPicPr>
          <p:nvPr/>
        </p:nvPicPr>
        <p:blipFill>
          <a:blip r:embed="rId8"/>
          <a:stretch>
            <a:fillRect/>
          </a:stretch>
        </p:blipFill>
        <p:spPr>
          <a:xfrm>
            <a:off x="36411" y="6112099"/>
            <a:ext cx="1406492" cy="651951"/>
          </a:xfrm>
          <a:prstGeom prst="rect">
            <a:avLst/>
          </a:prstGeom>
        </p:spPr>
      </p:pic>
      <p:grpSp>
        <p:nvGrpSpPr>
          <p:cNvPr id="40" name="Gruppe 39">
            <a:extLst>
              <a:ext uri="{FF2B5EF4-FFF2-40B4-BE49-F238E27FC236}">
                <a16:creationId xmlns:a16="http://schemas.microsoft.com/office/drawing/2014/main" id="{71BF9E60-285E-45CB-A7B1-2FB07D8A4A7B}"/>
              </a:ext>
            </a:extLst>
          </p:cNvPr>
          <p:cNvGrpSpPr/>
          <p:nvPr/>
        </p:nvGrpSpPr>
        <p:grpSpPr>
          <a:xfrm>
            <a:off x="1779226" y="5892986"/>
            <a:ext cx="8251973" cy="510629"/>
            <a:chOff x="1964486" y="1680630"/>
            <a:chExt cx="8251973" cy="510629"/>
          </a:xfrm>
        </p:grpSpPr>
        <p:cxnSp>
          <p:nvCxnSpPr>
            <p:cNvPr id="41" name="Lige forbindelse 40">
              <a:extLst>
                <a:ext uri="{FF2B5EF4-FFF2-40B4-BE49-F238E27FC236}">
                  <a16:creationId xmlns:a16="http://schemas.microsoft.com/office/drawing/2014/main" id="{C0BB4735-CE71-4E66-B7CE-F6019BCC3ACF}"/>
                </a:ext>
              </a:extLst>
            </p:cNvPr>
            <p:cNvCxnSpPr>
              <a:cxnSpLocks/>
            </p:cNvCxnSpPr>
            <p:nvPr/>
          </p:nvCxnSpPr>
          <p:spPr>
            <a:xfrm>
              <a:off x="1964486" y="1787514"/>
              <a:ext cx="7946430" cy="0"/>
            </a:xfrm>
            <a:prstGeom prst="line">
              <a:avLst/>
            </a:prstGeom>
            <a:ln w="127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kstfelt 41">
              <a:extLst>
                <a:ext uri="{FF2B5EF4-FFF2-40B4-BE49-F238E27FC236}">
                  <a16:creationId xmlns:a16="http://schemas.microsoft.com/office/drawing/2014/main" id="{D3B8012A-3B3A-4E38-949B-43E57A28821F}"/>
                </a:ext>
              </a:extLst>
            </p:cNvPr>
            <p:cNvSpPr txBox="1"/>
            <p:nvPr/>
          </p:nvSpPr>
          <p:spPr>
            <a:xfrm>
              <a:off x="2357298" y="1821927"/>
              <a:ext cx="8259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2020</a:t>
              </a:r>
            </a:p>
          </p:txBody>
        </p:sp>
        <p:sp>
          <p:nvSpPr>
            <p:cNvPr id="43" name="Tekstfelt 42">
              <a:extLst>
                <a:ext uri="{FF2B5EF4-FFF2-40B4-BE49-F238E27FC236}">
                  <a16:creationId xmlns:a16="http://schemas.microsoft.com/office/drawing/2014/main" id="{E6F81160-8512-4C7D-8312-7B2003463BFA}"/>
                </a:ext>
              </a:extLst>
            </p:cNvPr>
            <p:cNvSpPr txBox="1"/>
            <p:nvPr/>
          </p:nvSpPr>
          <p:spPr>
            <a:xfrm>
              <a:off x="5412663" y="1799326"/>
              <a:ext cx="13892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2021</a:t>
              </a:r>
            </a:p>
          </p:txBody>
        </p:sp>
        <p:sp>
          <p:nvSpPr>
            <p:cNvPr id="45" name="Tekstfelt 44">
              <a:extLst>
                <a:ext uri="{FF2B5EF4-FFF2-40B4-BE49-F238E27FC236}">
                  <a16:creationId xmlns:a16="http://schemas.microsoft.com/office/drawing/2014/main" id="{2A4203D9-13F8-47CD-8AEA-136EB4BB5585}"/>
                </a:ext>
              </a:extLst>
            </p:cNvPr>
            <p:cNvSpPr txBox="1"/>
            <p:nvPr/>
          </p:nvSpPr>
          <p:spPr>
            <a:xfrm>
              <a:off x="8827162" y="1821242"/>
              <a:ext cx="13892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2022</a:t>
              </a:r>
            </a:p>
          </p:txBody>
        </p:sp>
        <p:cxnSp>
          <p:nvCxnSpPr>
            <p:cNvPr id="46" name="Lige forbindelse 45">
              <a:extLst>
                <a:ext uri="{FF2B5EF4-FFF2-40B4-BE49-F238E27FC236}">
                  <a16:creationId xmlns:a16="http://schemas.microsoft.com/office/drawing/2014/main" id="{FC390932-47E9-4ACB-946B-599F9AADA83C}"/>
                </a:ext>
              </a:extLst>
            </p:cNvPr>
            <p:cNvCxnSpPr>
              <a:cxnSpLocks/>
              <a:endCxn id="42" idx="0"/>
            </p:cNvCxnSpPr>
            <p:nvPr/>
          </p:nvCxnSpPr>
          <p:spPr>
            <a:xfrm>
              <a:off x="2770252" y="1681316"/>
              <a:ext cx="1" cy="1406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Lige forbindelse 47">
              <a:extLst>
                <a:ext uri="{FF2B5EF4-FFF2-40B4-BE49-F238E27FC236}">
                  <a16:creationId xmlns:a16="http://schemas.microsoft.com/office/drawing/2014/main" id="{CE5E9FBC-5725-4BD5-A9BD-CC3852AA4A9A}"/>
                </a:ext>
              </a:extLst>
            </p:cNvPr>
            <p:cNvCxnSpPr>
              <a:cxnSpLocks/>
            </p:cNvCxnSpPr>
            <p:nvPr/>
          </p:nvCxnSpPr>
          <p:spPr>
            <a:xfrm>
              <a:off x="6095011" y="1697863"/>
              <a:ext cx="1" cy="14061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Lige forbindelse 48">
              <a:extLst>
                <a:ext uri="{FF2B5EF4-FFF2-40B4-BE49-F238E27FC236}">
                  <a16:creationId xmlns:a16="http://schemas.microsoft.com/office/drawing/2014/main" id="{94AA57D7-395B-44B8-91DA-89B3E967357D}"/>
                </a:ext>
              </a:extLst>
            </p:cNvPr>
            <p:cNvCxnSpPr>
              <a:cxnSpLocks/>
            </p:cNvCxnSpPr>
            <p:nvPr/>
          </p:nvCxnSpPr>
          <p:spPr>
            <a:xfrm>
              <a:off x="9519676" y="1680630"/>
              <a:ext cx="1" cy="140611"/>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8" name="Gruppe 17">
            <a:extLst>
              <a:ext uri="{FF2B5EF4-FFF2-40B4-BE49-F238E27FC236}">
                <a16:creationId xmlns:a16="http://schemas.microsoft.com/office/drawing/2014/main" id="{3C08EB17-31FB-4B77-9332-745B3BCE997C}"/>
              </a:ext>
            </a:extLst>
          </p:cNvPr>
          <p:cNvGrpSpPr/>
          <p:nvPr/>
        </p:nvGrpSpPr>
        <p:grpSpPr>
          <a:xfrm rot="5400000">
            <a:off x="2903747" y="2168416"/>
            <a:ext cx="2641850" cy="3279359"/>
            <a:chOff x="7550413" y="648935"/>
            <a:chExt cx="1304519" cy="1643849"/>
          </a:xfrm>
        </p:grpSpPr>
        <p:sp>
          <p:nvSpPr>
            <p:cNvPr id="19" name="Pil: 180 grader 18">
              <a:extLst>
                <a:ext uri="{FF2B5EF4-FFF2-40B4-BE49-F238E27FC236}">
                  <a16:creationId xmlns:a16="http://schemas.microsoft.com/office/drawing/2014/main" id="{DBF2BBBD-E001-4386-8909-DD14CFE94E19}"/>
                </a:ext>
              </a:extLst>
            </p:cNvPr>
            <p:cNvSpPr/>
            <p:nvPr/>
          </p:nvSpPr>
          <p:spPr>
            <a:xfrm>
              <a:off x="7639665" y="648935"/>
              <a:ext cx="1215267" cy="760993"/>
            </a:xfrm>
            <a:prstGeom prst="uturnArrow">
              <a:avLst>
                <a:gd name="adj1" fmla="val 12953"/>
                <a:gd name="adj2" fmla="val 25000"/>
                <a:gd name="adj3" fmla="val 25000"/>
                <a:gd name="adj4" fmla="val 43750"/>
                <a:gd name="adj5" fmla="val 99348"/>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Pil: 180 grader 19">
              <a:extLst>
                <a:ext uri="{FF2B5EF4-FFF2-40B4-BE49-F238E27FC236}">
                  <a16:creationId xmlns:a16="http://schemas.microsoft.com/office/drawing/2014/main" id="{71EFE2B4-A14D-42AA-805B-DDD41B0BBA79}"/>
                </a:ext>
              </a:extLst>
            </p:cNvPr>
            <p:cNvSpPr/>
            <p:nvPr/>
          </p:nvSpPr>
          <p:spPr>
            <a:xfrm rot="10800000">
              <a:off x="7550413" y="1531791"/>
              <a:ext cx="1215267" cy="760993"/>
            </a:xfrm>
            <a:prstGeom prst="uturnArrow">
              <a:avLst>
                <a:gd name="adj1" fmla="val 12954"/>
                <a:gd name="adj2" fmla="val 25000"/>
                <a:gd name="adj3" fmla="val 25000"/>
                <a:gd name="adj4" fmla="val 43750"/>
                <a:gd name="adj5" fmla="val 99348"/>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3" name="Lige forbindelse 2">
            <a:extLst>
              <a:ext uri="{FF2B5EF4-FFF2-40B4-BE49-F238E27FC236}">
                <a16:creationId xmlns:a16="http://schemas.microsoft.com/office/drawing/2014/main" id="{5DC27C1A-F352-4CBB-B61D-9F121943D4D8}"/>
              </a:ext>
            </a:extLst>
          </p:cNvPr>
          <p:cNvCxnSpPr>
            <a:cxnSpLocks/>
          </p:cNvCxnSpPr>
          <p:nvPr/>
        </p:nvCxnSpPr>
        <p:spPr>
          <a:xfrm>
            <a:off x="5497216" y="1250663"/>
            <a:ext cx="2599219"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Lige forbindelse 25">
            <a:extLst>
              <a:ext uri="{FF2B5EF4-FFF2-40B4-BE49-F238E27FC236}">
                <a16:creationId xmlns:a16="http://schemas.microsoft.com/office/drawing/2014/main" id="{D3ED114C-1009-43A1-8226-17BB719FAE4B}"/>
              </a:ext>
            </a:extLst>
          </p:cNvPr>
          <p:cNvCxnSpPr>
            <a:cxnSpLocks/>
          </p:cNvCxnSpPr>
          <p:nvPr/>
        </p:nvCxnSpPr>
        <p:spPr>
          <a:xfrm>
            <a:off x="5497216" y="6205138"/>
            <a:ext cx="767899"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Lige forbindelse 27">
            <a:extLst>
              <a:ext uri="{FF2B5EF4-FFF2-40B4-BE49-F238E27FC236}">
                <a16:creationId xmlns:a16="http://schemas.microsoft.com/office/drawing/2014/main" id="{186A5A57-4F4D-4725-9E36-E7ED118C9E4C}"/>
              </a:ext>
            </a:extLst>
          </p:cNvPr>
          <p:cNvCxnSpPr>
            <a:cxnSpLocks/>
          </p:cNvCxnSpPr>
          <p:nvPr/>
        </p:nvCxnSpPr>
        <p:spPr>
          <a:xfrm>
            <a:off x="8957757" y="6205138"/>
            <a:ext cx="767899"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Tekstfelt 28">
            <a:extLst>
              <a:ext uri="{FF2B5EF4-FFF2-40B4-BE49-F238E27FC236}">
                <a16:creationId xmlns:a16="http://schemas.microsoft.com/office/drawing/2014/main" id="{A8B855AB-D54F-43CC-9832-ECAB225C6B9D}"/>
              </a:ext>
            </a:extLst>
          </p:cNvPr>
          <p:cNvSpPr txBox="1"/>
          <p:nvPr/>
        </p:nvSpPr>
        <p:spPr>
          <a:xfrm>
            <a:off x="6177088" y="6005047"/>
            <a:ext cx="13892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C00000"/>
                </a:solidFill>
                <a:effectLst/>
                <a:uLnTx/>
                <a:uFillTx/>
                <a:latin typeface="Calibri" panose="020F0502020204030204"/>
                <a:ea typeface="+mn-ea"/>
                <a:cs typeface="+mn-cs"/>
              </a:rPr>
              <a:t>April 2022</a:t>
            </a:r>
          </a:p>
        </p:txBody>
      </p:sp>
      <p:sp>
        <p:nvSpPr>
          <p:cNvPr id="30" name="Tekstfelt 29">
            <a:extLst>
              <a:ext uri="{FF2B5EF4-FFF2-40B4-BE49-F238E27FC236}">
                <a16:creationId xmlns:a16="http://schemas.microsoft.com/office/drawing/2014/main" id="{76FF0C84-9899-42C8-9C83-B8349A6F70C3}"/>
              </a:ext>
            </a:extLst>
          </p:cNvPr>
          <p:cNvSpPr txBox="1"/>
          <p:nvPr/>
        </p:nvSpPr>
        <p:spPr>
          <a:xfrm>
            <a:off x="9398741" y="6008728"/>
            <a:ext cx="138929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srgbClr val="C00000"/>
                </a:solidFill>
                <a:effectLst/>
                <a:uLnTx/>
                <a:uFillTx/>
                <a:latin typeface="Calibri" panose="020F0502020204030204"/>
                <a:ea typeface="+mn-ea"/>
                <a:cs typeface="+mn-cs"/>
              </a:rPr>
              <a:t>2023?</a:t>
            </a:r>
          </a:p>
        </p:txBody>
      </p:sp>
      <p:sp>
        <p:nvSpPr>
          <p:cNvPr id="15" name="Tekstfelt 14">
            <a:extLst>
              <a:ext uri="{FF2B5EF4-FFF2-40B4-BE49-F238E27FC236}">
                <a16:creationId xmlns:a16="http://schemas.microsoft.com/office/drawing/2014/main" id="{88348643-CCB4-4C2E-B3C1-A5F57AEF6D56}"/>
              </a:ext>
            </a:extLst>
          </p:cNvPr>
          <p:cNvSpPr txBox="1"/>
          <p:nvPr/>
        </p:nvSpPr>
        <p:spPr>
          <a:xfrm>
            <a:off x="5878206" y="394842"/>
            <a:ext cx="285220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4400" b="0" i="0" u="none" strike="noStrike" kern="1200" cap="none" spc="0" normalizeH="0" baseline="0" noProof="0" dirty="0">
                <a:ln>
                  <a:noFill/>
                </a:ln>
                <a:solidFill>
                  <a:srgbClr val="C00000"/>
                </a:solidFill>
                <a:effectLst/>
                <a:uLnTx/>
                <a:uFillTx/>
                <a:latin typeface="Calibri" panose="020F0502020204030204"/>
                <a:ea typeface="+mn-ea"/>
                <a:cs typeface="+mn-cs"/>
              </a:rPr>
              <a:t>DONE</a:t>
            </a:r>
          </a:p>
        </p:txBody>
      </p:sp>
    </p:spTree>
    <p:extLst>
      <p:ext uri="{BB962C8B-B14F-4D97-AF65-F5344CB8AC3E}">
        <p14:creationId xmlns:p14="http://schemas.microsoft.com/office/powerpoint/2010/main" val="854199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304B"/>
        </a:solidFill>
        <a:effectLst/>
      </p:bgPr>
    </p:bg>
    <p:spTree>
      <p:nvGrpSpPr>
        <p:cNvPr id="1" name=""/>
        <p:cNvGrpSpPr/>
        <p:nvPr/>
      </p:nvGrpSpPr>
      <p:grpSpPr>
        <a:xfrm>
          <a:off x="0" y="0"/>
          <a:ext cx="0" cy="0"/>
          <a:chOff x="0" y="0"/>
          <a:chExt cx="0" cy="0"/>
        </a:xfrm>
      </p:grpSpPr>
      <p:pic>
        <p:nvPicPr>
          <p:cNvPr id="7" name="Picture 6" descr="A picture containing text, arthropod, invertebrate&#10;&#10;Description automatically generated">
            <a:extLst>
              <a:ext uri="{FF2B5EF4-FFF2-40B4-BE49-F238E27FC236}">
                <a16:creationId xmlns:a16="http://schemas.microsoft.com/office/drawing/2014/main" id="{FE601016-FD57-6852-8484-71B1E63B8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847" y="2887340"/>
            <a:ext cx="8266978" cy="5020811"/>
          </a:xfrm>
          <a:prstGeom prst="rect">
            <a:avLst/>
          </a:prstGeom>
        </p:spPr>
      </p:pic>
      <p:sp>
        <p:nvSpPr>
          <p:cNvPr id="8" name="TextBox 7">
            <a:extLst>
              <a:ext uri="{FF2B5EF4-FFF2-40B4-BE49-F238E27FC236}">
                <a16:creationId xmlns:a16="http://schemas.microsoft.com/office/drawing/2014/main" id="{04D540A2-CF67-AE01-5E52-BBEA369B3A1D}"/>
              </a:ext>
            </a:extLst>
          </p:cNvPr>
          <p:cNvSpPr txBox="1"/>
          <p:nvPr/>
        </p:nvSpPr>
        <p:spPr>
          <a:xfrm>
            <a:off x="381775" y="5457647"/>
            <a:ext cx="9936485" cy="1077218"/>
          </a:xfrm>
          <a:prstGeom prst="rect">
            <a:avLst/>
          </a:prstGeom>
          <a:noFill/>
        </p:spPr>
        <p:txBody>
          <a:bodyPr wrap="square" rtlCol="0">
            <a:spAutoFit/>
          </a:bodyPr>
          <a:lstStyle/>
          <a:p>
            <a:r>
              <a:rPr lang="da-DK" sz="3200" b="1" dirty="0">
                <a:solidFill>
                  <a:schemeClr val="bg1"/>
                </a:solidFill>
                <a:latin typeface="Open Sans" pitchFamily="2" charset="0"/>
                <a:ea typeface="Open Sans" pitchFamily="2" charset="0"/>
                <a:cs typeface="Open Sans" pitchFamily="2" charset="0"/>
              </a:rPr>
              <a:t>Digital Tech Summit 2022</a:t>
            </a:r>
            <a:br>
              <a:rPr lang="da-DK" sz="3200" b="1" dirty="0">
                <a:solidFill>
                  <a:schemeClr val="bg1"/>
                </a:solidFill>
                <a:latin typeface="Open Sans" pitchFamily="2" charset="0"/>
                <a:ea typeface="Open Sans" pitchFamily="2" charset="0"/>
                <a:cs typeface="Open Sans" pitchFamily="2" charset="0"/>
              </a:rPr>
            </a:br>
            <a:endParaRPr lang="da-DK" sz="3200" b="1" dirty="0">
              <a:solidFill>
                <a:schemeClr val="bg1"/>
              </a:solidFill>
              <a:latin typeface="Open Sans" pitchFamily="2" charset="0"/>
              <a:ea typeface="Open Sans" pitchFamily="2" charset="0"/>
              <a:cs typeface="Open Sans" pitchFamily="2" charset="0"/>
            </a:endParaRPr>
          </a:p>
        </p:txBody>
      </p:sp>
      <p:pic>
        <p:nvPicPr>
          <p:cNvPr id="14" name="Picture 13" descr="Shape&#10;&#10;Description automatically generated with low confidence">
            <a:extLst>
              <a:ext uri="{FF2B5EF4-FFF2-40B4-BE49-F238E27FC236}">
                <a16:creationId xmlns:a16="http://schemas.microsoft.com/office/drawing/2014/main" id="{5308CFF4-3F77-F7BA-7B7C-2F79FCCFA1C9}"/>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83508" y="413936"/>
            <a:ext cx="2146041" cy="2146041"/>
          </a:xfrm>
          <a:prstGeom prst="rect">
            <a:avLst/>
          </a:prstGeom>
        </p:spPr>
      </p:pic>
      <p:sp>
        <p:nvSpPr>
          <p:cNvPr id="4" name="TextBox 3">
            <a:extLst>
              <a:ext uri="{FF2B5EF4-FFF2-40B4-BE49-F238E27FC236}">
                <a16:creationId xmlns:a16="http://schemas.microsoft.com/office/drawing/2014/main" id="{B6322F3F-A9FD-4D0D-4DE9-AC2385DC56BB}"/>
              </a:ext>
            </a:extLst>
          </p:cNvPr>
          <p:cNvSpPr txBox="1"/>
          <p:nvPr/>
        </p:nvSpPr>
        <p:spPr>
          <a:xfrm>
            <a:off x="381775" y="389262"/>
            <a:ext cx="9936485" cy="4708981"/>
          </a:xfrm>
          <a:prstGeom prst="rect">
            <a:avLst/>
          </a:prstGeom>
          <a:noFill/>
        </p:spPr>
        <p:txBody>
          <a:bodyPr wrap="square" rtlCol="0">
            <a:spAutoFit/>
          </a:bodyPr>
          <a:lstStyle/>
          <a:p>
            <a:pPr algn="l"/>
            <a:r>
              <a:rPr lang="en-US" sz="2800" b="1" dirty="0">
                <a:solidFill>
                  <a:schemeClr val="accent1"/>
                </a:solidFill>
                <a:effectLst/>
                <a:latin typeface="Open Sans" pitchFamily="2" charset="0"/>
              </a:rPr>
              <a:t>Understanding health data</a:t>
            </a:r>
            <a:br>
              <a:rPr lang="en-US" sz="2800" b="1" dirty="0">
                <a:solidFill>
                  <a:schemeClr val="accent1"/>
                </a:solidFill>
                <a:effectLst/>
                <a:latin typeface="Open Sans" pitchFamily="2" charset="0"/>
              </a:rPr>
            </a:br>
            <a:r>
              <a:rPr lang="en-US" sz="2000" dirty="0">
                <a:solidFill>
                  <a:schemeClr val="accent1"/>
                </a:solidFill>
                <a:effectLst/>
                <a:latin typeface="Open Sans" pitchFamily="2" charset="0"/>
              </a:rPr>
              <a:t>Perspectives from epidemiology research</a:t>
            </a:r>
            <a:endParaRPr lang="en-US" sz="3200" dirty="0">
              <a:solidFill>
                <a:schemeClr val="bg1"/>
              </a:solidFill>
              <a:latin typeface="Open Sans" pitchFamily="2" charset="0"/>
            </a:endParaRPr>
          </a:p>
          <a:p>
            <a:pPr algn="l"/>
            <a:br>
              <a:rPr lang="en-US" sz="3200" dirty="0">
                <a:solidFill>
                  <a:schemeClr val="bg1"/>
                </a:solidFill>
                <a:latin typeface="Open Sans" pitchFamily="2" charset="0"/>
              </a:rPr>
            </a:br>
            <a:endParaRPr lang="en-US" sz="3200" dirty="0">
              <a:solidFill>
                <a:schemeClr val="bg1"/>
              </a:solidFill>
              <a:latin typeface="Open Sans" pitchFamily="2" charset="0"/>
            </a:endParaRPr>
          </a:p>
          <a:p>
            <a:pPr algn="l"/>
            <a:r>
              <a:rPr lang="en-US" sz="3200" b="1" dirty="0">
                <a:solidFill>
                  <a:schemeClr val="accent3"/>
                </a:solidFill>
                <a:effectLst/>
                <a:latin typeface="Open Sans" pitchFamily="2" charset="0"/>
              </a:rPr>
              <a:t>Maarten van Wijhe </a:t>
            </a:r>
            <a:br>
              <a:rPr lang="en-US" sz="3200" b="1" dirty="0">
                <a:solidFill>
                  <a:schemeClr val="accent2"/>
                </a:solidFill>
                <a:effectLst/>
                <a:latin typeface="Open Sans" pitchFamily="2" charset="0"/>
              </a:rPr>
            </a:br>
            <a:r>
              <a:rPr lang="en-US" sz="2000" dirty="0">
                <a:solidFill>
                  <a:schemeClr val="accent2"/>
                </a:solidFill>
                <a:effectLst/>
                <a:latin typeface="Open Sans" pitchFamily="2" charset="0"/>
              </a:rPr>
              <a:t>Assistant professor, Roskilde University</a:t>
            </a:r>
            <a:br>
              <a:rPr lang="en-US" sz="2000" dirty="0">
                <a:solidFill>
                  <a:schemeClr val="accent2"/>
                </a:solidFill>
                <a:effectLst/>
                <a:latin typeface="Open Sans" pitchFamily="2" charset="0"/>
              </a:rPr>
            </a:br>
            <a:br>
              <a:rPr lang="en-US" sz="3200" dirty="0">
                <a:solidFill>
                  <a:schemeClr val="bg1"/>
                </a:solidFill>
                <a:effectLst/>
                <a:latin typeface="Open Sans" pitchFamily="2" charset="0"/>
              </a:rPr>
            </a:br>
            <a:r>
              <a:rPr lang="en-US" sz="3200" i="1" dirty="0">
                <a:solidFill>
                  <a:schemeClr val="bg1"/>
                </a:solidFill>
                <a:effectLst/>
                <a:latin typeface="Open Sans" pitchFamily="2" charset="0"/>
              </a:rPr>
              <a:t>Pandemic research: </a:t>
            </a:r>
            <a:br>
              <a:rPr lang="en-US" sz="3200" i="1" dirty="0">
                <a:solidFill>
                  <a:schemeClr val="bg1"/>
                </a:solidFill>
                <a:effectLst/>
                <a:latin typeface="Open Sans" pitchFamily="2" charset="0"/>
              </a:rPr>
            </a:br>
            <a:r>
              <a:rPr lang="en-US" sz="3200" i="1" dirty="0">
                <a:solidFill>
                  <a:schemeClr val="bg1"/>
                </a:solidFill>
                <a:effectLst/>
                <a:latin typeface="Open Sans" pitchFamily="2" charset="0"/>
              </a:rPr>
              <a:t>digging through books and bytes</a:t>
            </a:r>
            <a:br>
              <a:rPr lang="en-US" sz="3200" dirty="0">
                <a:solidFill>
                  <a:schemeClr val="bg1"/>
                </a:solidFill>
                <a:latin typeface="Open Sans" pitchFamily="2" charset="0"/>
              </a:rPr>
            </a:br>
            <a:endParaRPr lang="en-US" sz="4000" dirty="0">
              <a:solidFill>
                <a:schemeClr val="bg1"/>
              </a:solidFill>
              <a:effectLst/>
              <a:latin typeface="Open Sans" pitchFamily="2" charset="0"/>
            </a:endParaRPr>
          </a:p>
        </p:txBody>
      </p:sp>
    </p:spTree>
    <p:extLst>
      <p:ext uri="{BB962C8B-B14F-4D97-AF65-F5344CB8AC3E}">
        <p14:creationId xmlns:p14="http://schemas.microsoft.com/office/powerpoint/2010/main" val="654876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4A9747EC-BF44-4510-B1AD-DCF9FAD04C7E}"/>
              </a:ext>
            </a:extLst>
          </p:cNvPr>
          <p:cNvSpPr/>
          <p:nvPr/>
        </p:nvSpPr>
        <p:spPr>
          <a:xfrm>
            <a:off x="-1" y="0"/>
            <a:ext cx="13236039"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Lige forbindelse 4">
            <a:extLst>
              <a:ext uri="{FF2B5EF4-FFF2-40B4-BE49-F238E27FC236}">
                <a16:creationId xmlns:a16="http://schemas.microsoft.com/office/drawing/2014/main" id="{270618F2-3D84-495D-8CFD-1CFA603CD854}"/>
              </a:ext>
            </a:extLst>
          </p:cNvPr>
          <p:cNvCxnSpPr>
            <a:cxnSpLocks/>
          </p:cNvCxnSpPr>
          <p:nvPr/>
        </p:nvCxnSpPr>
        <p:spPr>
          <a:xfrm flipV="1">
            <a:off x="336944" y="268449"/>
            <a:ext cx="15394" cy="5746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Lige forbindelse 8">
            <a:extLst>
              <a:ext uri="{FF2B5EF4-FFF2-40B4-BE49-F238E27FC236}">
                <a16:creationId xmlns:a16="http://schemas.microsoft.com/office/drawing/2014/main" id="{47E6CDAD-E1FD-4031-8409-86DA8A00C373}"/>
              </a:ext>
            </a:extLst>
          </p:cNvPr>
          <p:cNvCxnSpPr>
            <a:cxnSpLocks/>
          </p:cNvCxnSpPr>
          <p:nvPr/>
        </p:nvCxnSpPr>
        <p:spPr>
          <a:xfrm flipV="1">
            <a:off x="11855055" y="278236"/>
            <a:ext cx="0" cy="6318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Lige forbindelse 9">
            <a:extLst>
              <a:ext uri="{FF2B5EF4-FFF2-40B4-BE49-F238E27FC236}">
                <a16:creationId xmlns:a16="http://schemas.microsoft.com/office/drawing/2014/main" id="{8ED8A2E1-F24B-4E7B-83AE-25D6AC47E130}"/>
              </a:ext>
            </a:extLst>
          </p:cNvPr>
          <p:cNvCxnSpPr>
            <a:cxnSpLocks/>
          </p:cNvCxnSpPr>
          <p:nvPr/>
        </p:nvCxnSpPr>
        <p:spPr>
          <a:xfrm flipH="1">
            <a:off x="343949" y="286623"/>
            <a:ext cx="115111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BC69047B-7D09-44E1-8A4E-5FB6E9980C2B}"/>
              </a:ext>
            </a:extLst>
          </p:cNvPr>
          <p:cNvCxnSpPr>
            <a:cxnSpLocks/>
          </p:cNvCxnSpPr>
          <p:nvPr/>
        </p:nvCxnSpPr>
        <p:spPr>
          <a:xfrm flipH="1">
            <a:off x="1593908" y="6596549"/>
            <a:ext cx="10254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0">
            <a:extLst>
              <a:ext uri="{FF2B5EF4-FFF2-40B4-BE49-F238E27FC236}">
                <a16:creationId xmlns:a16="http://schemas.microsoft.com/office/drawing/2014/main" id="{2912EBA0-B6D1-4FD1-BAC1-451D3EA4D6BE}"/>
              </a:ext>
            </a:extLst>
          </p:cNvPr>
          <p:cNvSpPr txBox="1">
            <a:spLocks/>
          </p:cNvSpPr>
          <p:nvPr/>
        </p:nvSpPr>
        <p:spPr>
          <a:xfrm>
            <a:off x="838200" y="887170"/>
            <a:ext cx="10515600" cy="1100379"/>
          </a:xfrm>
          <a:prstGeom prst="rect">
            <a:avLst/>
          </a:prstGeom>
        </p:spPr>
        <p:txBody>
          <a:bodyPr/>
          <a:lstStyle>
            <a:lvl1pPr algn="l" defTabSz="914400" rtl="0" eaLnBrk="1" latinLnBrk="0" hangingPunct="1">
              <a:lnSpc>
                <a:spcPct val="90000"/>
              </a:lnSpc>
              <a:spcBef>
                <a:spcPct val="0"/>
              </a:spcBef>
              <a:buNone/>
              <a:defRPr sz="4400" kern="1200">
                <a:solidFill>
                  <a:srgbClr val="1E345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Results: Pilot og Feasibility</a:t>
            </a:r>
          </a:p>
        </p:txBody>
      </p:sp>
      <p:pic>
        <p:nvPicPr>
          <p:cNvPr id="8" name="Billede 7" descr="Et billede, der indeholder tekst, skilt&#10;&#10;Automatisk genereret beskrivelse">
            <a:extLst>
              <a:ext uri="{FF2B5EF4-FFF2-40B4-BE49-F238E27FC236}">
                <a16:creationId xmlns:a16="http://schemas.microsoft.com/office/drawing/2014/main" id="{FD5195CB-8392-42BF-BBE5-04A76AA35819}"/>
              </a:ext>
            </a:extLst>
          </p:cNvPr>
          <p:cNvPicPr>
            <a:picLocks noChangeAspect="1"/>
          </p:cNvPicPr>
          <p:nvPr/>
        </p:nvPicPr>
        <p:blipFill>
          <a:blip r:embed="rId3"/>
          <a:stretch>
            <a:fillRect/>
          </a:stretch>
        </p:blipFill>
        <p:spPr>
          <a:xfrm>
            <a:off x="36411" y="6112099"/>
            <a:ext cx="1406492" cy="651951"/>
          </a:xfrm>
          <a:prstGeom prst="rect">
            <a:avLst/>
          </a:prstGeom>
        </p:spPr>
      </p:pic>
      <p:pic>
        <p:nvPicPr>
          <p:cNvPr id="12" name="Picture 5">
            <a:extLst>
              <a:ext uri="{FF2B5EF4-FFF2-40B4-BE49-F238E27FC236}">
                <a16:creationId xmlns:a16="http://schemas.microsoft.com/office/drawing/2014/main" id="{996F9757-2470-463F-BB9E-1A9532E557D1}"/>
              </a:ext>
            </a:extLst>
          </p:cNvPr>
          <p:cNvPicPr>
            <a:picLocks noChangeAspect="1"/>
          </p:cNvPicPr>
          <p:nvPr/>
        </p:nvPicPr>
        <p:blipFill>
          <a:blip r:embed="rId4">
            <a:biLevel thresh="75000"/>
          </a:blip>
          <a:stretch>
            <a:fillRect/>
          </a:stretch>
        </p:blipFill>
        <p:spPr>
          <a:xfrm rot="21436894" flipH="1">
            <a:off x="781677" y="4239007"/>
            <a:ext cx="1931414" cy="1625323"/>
          </a:xfrm>
          <a:prstGeom prst="rect">
            <a:avLst/>
          </a:prstGeom>
        </p:spPr>
      </p:pic>
      <p:pic>
        <p:nvPicPr>
          <p:cNvPr id="15" name="Picture 13">
            <a:extLst>
              <a:ext uri="{FF2B5EF4-FFF2-40B4-BE49-F238E27FC236}">
                <a16:creationId xmlns:a16="http://schemas.microsoft.com/office/drawing/2014/main" id="{0B1587C3-7B76-4333-BB3B-821920431035}"/>
              </a:ext>
            </a:extLst>
          </p:cNvPr>
          <p:cNvPicPr>
            <a:picLocks noChangeAspect="1"/>
          </p:cNvPicPr>
          <p:nvPr/>
        </p:nvPicPr>
        <p:blipFill>
          <a:blip r:embed="rId5">
            <a:biLevel thresh="75000"/>
          </a:blip>
          <a:stretch>
            <a:fillRect/>
          </a:stretch>
        </p:blipFill>
        <p:spPr>
          <a:xfrm flipH="1">
            <a:off x="9590675" y="3942654"/>
            <a:ext cx="1693523" cy="2084398"/>
          </a:xfrm>
          <a:prstGeom prst="rect">
            <a:avLst/>
          </a:prstGeom>
        </p:spPr>
      </p:pic>
      <p:sp>
        <p:nvSpPr>
          <p:cNvPr id="2" name="Billedforklaring: bøjet streg med kant og fremhævningsstreg 1">
            <a:extLst>
              <a:ext uri="{FF2B5EF4-FFF2-40B4-BE49-F238E27FC236}">
                <a16:creationId xmlns:a16="http://schemas.microsoft.com/office/drawing/2014/main" id="{557D781A-79A0-4950-A727-FD5E5C5F2C7F}"/>
              </a:ext>
            </a:extLst>
          </p:cNvPr>
          <p:cNvSpPr/>
          <p:nvPr/>
        </p:nvSpPr>
        <p:spPr>
          <a:xfrm>
            <a:off x="3114858" y="2064786"/>
            <a:ext cx="2769815" cy="3946642"/>
          </a:xfrm>
          <a:prstGeom prst="accentBorderCallout2">
            <a:avLst>
              <a:gd name="adj1" fmla="val 19363"/>
              <a:gd name="adj2" fmla="val -8606"/>
              <a:gd name="adj3" fmla="val 18750"/>
              <a:gd name="adj4" fmla="val -16667"/>
              <a:gd name="adj5" fmla="val 52111"/>
              <a:gd name="adj6" fmla="val -51042"/>
            </a:avLst>
          </a:prstGeom>
          <a:solidFill>
            <a:srgbClr val="7CCAC9"/>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Billedforklaring: bøjet streg med kant og fremhævningsstreg 19">
            <a:extLst>
              <a:ext uri="{FF2B5EF4-FFF2-40B4-BE49-F238E27FC236}">
                <a16:creationId xmlns:a16="http://schemas.microsoft.com/office/drawing/2014/main" id="{7EA656BE-6D45-4D4D-9603-26DFA5E738E1}"/>
              </a:ext>
            </a:extLst>
          </p:cNvPr>
          <p:cNvSpPr/>
          <p:nvPr/>
        </p:nvSpPr>
        <p:spPr>
          <a:xfrm>
            <a:off x="6268873" y="2068277"/>
            <a:ext cx="2769815" cy="3943151"/>
          </a:xfrm>
          <a:prstGeom prst="accentBorderCallout2">
            <a:avLst>
              <a:gd name="adj1" fmla="val 18838"/>
              <a:gd name="adj2" fmla="val 107341"/>
              <a:gd name="adj3" fmla="val 18488"/>
              <a:gd name="adj4" fmla="val 114867"/>
              <a:gd name="adj5" fmla="val 52751"/>
              <a:gd name="adj6" fmla="val 141422"/>
            </a:avLst>
          </a:prstGeom>
          <a:solidFill>
            <a:srgbClr val="77C594"/>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kstfelt 3">
            <a:extLst>
              <a:ext uri="{FF2B5EF4-FFF2-40B4-BE49-F238E27FC236}">
                <a16:creationId xmlns:a16="http://schemas.microsoft.com/office/drawing/2014/main" id="{5453A5A4-79B0-4019-8FC5-D9BFFC35AA73}"/>
              </a:ext>
            </a:extLst>
          </p:cNvPr>
          <p:cNvSpPr txBox="1"/>
          <p:nvPr/>
        </p:nvSpPr>
        <p:spPr>
          <a:xfrm>
            <a:off x="6490508" y="2288943"/>
            <a:ext cx="246224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Happiness</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 with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More time for </a:t>
            </a: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training</a:t>
            </a: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OBS New </a:t>
            </a: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competences</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  (digital </a:t>
            </a: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healthcare</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Support 24/7 = </a:t>
            </a: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comfort</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safety</a:t>
            </a: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kstfelt 5">
            <a:extLst>
              <a:ext uri="{FF2B5EF4-FFF2-40B4-BE49-F238E27FC236}">
                <a16:creationId xmlns:a16="http://schemas.microsoft.com/office/drawing/2014/main" id="{E04EA778-4552-47B5-A719-D7C0CA3D3100}"/>
              </a:ext>
            </a:extLst>
          </p:cNvPr>
          <p:cNvSpPr txBox="1"/>
          <p:nvPr/>
        </p:nvSpPr>
        <p:spPr>
          <a:xfrm>
            <a:off x="3138640" y="2288942"/>
            <a:ext cx="2727163"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Userfriendly</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technology</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Highly </a:t>
            </a: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flexible</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Patient </a:t>
            </a: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empowerment</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”Great out, </a:t>
            </a: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much</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da-DK" sz="1800" b="0" i="0" u="none" strike="noStrike" kern="1200" cap="none" spc="0" normalizeH="0" baseline="0" noProof="0" dirty="0" err="1">
                <a:ln>
                  <a:noFill/>
                </a:ln>
                <a:solidFill>
                  <a:prstClr val="black"/>
                </a:solidFill>
                <a:effectLst/>
                <a:uLnTx/>
                <a:uFillTx/>
                <a:latin typeface="Calibri" panose="020F0502020204030204"/>
                <a:ea typeface="+mn-ea"/>
                <a:cs typeface="+mn-cs"/>
              </a:rPr>
              <a:t>better</a:t>
            </a:r>
            <a:r>
              <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rPr>
              <a:t> 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65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4"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4A9747EC-BF44-4510-B1AD-DCF9FAD04C7E}"/>
              </a:ext>
            </a:extLst>
          </p:cNvPr>
          <p:cNvSpPr/>
          <p:nvPr/>
        </p:nvSpPr>
        <p:spPr>
          <a:xfrm>
            <a:off x="0" y="0"/>
            <a:ext cx="12192000"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Lige forbindelse 4">
            <a:extLst>
              <a:ext uri="{FF2B5EF4-FFF2-40B4-BE49-F238E27FC236}">
                <a16:creationId xmlns:a16="http://schemas.microsoft.com/office/drawing/2014/main" id="{270618F2-3D84-495D-8CFD-1CFA603CD854}"/>
              </a:ext>
            </a:extLst>
          </p:cNvPr>
          <p:cNvCxnSpPr>
            <a:cxnSpLocks/>
          </p:cNvCxnSpPr>
          <p:nvPr/>
        </p:nvCxnSpPr>
        <p:spPr>
          <a:xfrm flipV="1">
            <a:off x="336944" y="268449"/>
            <a:ext cx="15394" cy="5746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Lige forbindelse 8">
            <a:extLst>
              <a:ext uri="{FF2B5EF4-FFF2-40B4-BE49-F238E27FC236}">
                <a16:creationId xmlns:a16="http://schemas.microsoft.com/office/drawing/2014/main" id="{47E6CDAD-E1FD-4031-8409-86DA8A00C373}"/>
              </a:ext>
            </a:extLst>
          </p:cNvPr>
          <p:cNvCxnSpPr>
            <a:cxnSpLocks/>
          </p:cNvCxnSpPr>
          <p:nvPr/>
        </p:nvCxnSpPr>
        <p:spPr>
          <a:xfrm flipV="1">
            <a:off x="11855055" y="278236"/>
            <a:ext cx="0" cy="6318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Lige forbindelse 9">
            <a:extLst>
              <a:ext uri="{FF2B5EF4-FFF2-40B4-BE49-F238E27FC236}">
                <a16:creationId xmlns:a16="http://schemas.microsoft.com/office/drawing/2014/main" id="{8ED8A2E1-F24B-4E7B-83AE-25D6AC47E130}"/>
              </a:ext>
            </a:extLst>
          </p:cNvPr>
          <p:cNvCxnSpPr>
            <a:cxnSpLocks/>
          </p:cNvCxnSpPr>
          <p:nvPr/>
        </p:nvCxnSpPr>
        <p:spPr>
          <a:xfrm flipH="1">
            <a:off x="343949" y="286623"/>
            <a:ext cx="115111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BC69047B-7D09-44E1-8A4E-5FB6E9980C2B}"/>
              </a:ext>
            </a:extLst>
          </p:cNvPr>
          <p:cNvCxnSpPr>
            <a:cxnSpLocks/>
          </p:cNvCxnSpPr>
          <p:nvPr/>
        </p:nvCxnSpPr>
        <p:spPr>
          <a:xfrm flipH="1">
            <a:off x="1593908" y="6596549"/>
            <a:ext cx="10254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0">
            <a:extLst>
              <a:ext uri="{FF2B5EF4-FFF2-40B4-BE49-F238E27FC236}">
                <a16:creationId xmlns:a16="http://schemas.microsoft.com/office/drawing/2014/main" id="{2912EBA0-B6D1-4FD1-BAC1-451D3EA4D6BE}"/>
              </a:ext>
            </a:extLst>
          </p:cNvPr>
          <p:cNvSpPr txBox="1">
            <a:spLocks/>
          </p:cNvSpPr>
          <p:nvPr/>
        </p:nvSpPr>
        <p:spPr>
          <a:xfrm>
            <a:off x="838200" y="887170"/>
            <a:ext cx="10515600" cy="1100379"/>
          </a:xfrm>
          <a:prstGeom prst="rect">
            <a:avLst/>
          </a:prstGeom>
        </p:spPr>
        <p:txBody>
          <a:bodyPr/>
          <a:lstStyle>
            <a:lvl1pPr algn="l" defTabSz="914400" rtl="0" eaLnBrk="1" latinLnBrk="0" hangingPunct="1">
              <a:lnSpc>
                <a:spcPct val="90000"/>
              </a:lnSpc>
              <a:spcBef>
                <a:spcPct val="0"/>
              </a:spcBef>
              <a:buNone/>
              <a:defRPr sz="4400" kern="1200">
                <a:solidFill>
                  <a:srgbClr val="1E345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Perspectives: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&lt; 2-4 months: a new, well-documented, safe and effective home-hospital model and offer to moderately ill epidemic Danish patients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&lt;6 months: model role-out internationally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&lt;2 years: well-documented, safe home-hospitalization offer to patient with other diseases</a:t>
            </a:r>
            <a:endPar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pic>
        <p:nvPicPr>
          <p:cNvPr id="8" name="Billede 7" descr="Et billede, der indeholder tekst, skilt&#10;&#10;Automatisk genereret beskrivelse">
            <a:extLst>
              <a:ext uri="{FF2B5EF4-FFF2-40B4-BE49-F238E27FC236}">
                <a16:creationId xmlns:a16="http://schemas.microsoft.com/office/drawing/2014/main" id="{FD5195CB-8392-42BF-BBE5-04A76AA35819}"/>
              </a:ext>
            </a:extLst>
          </p:cNvPr>
          <p:cNvPicPr>
            <a:picLocks noChangeAspect="1"/>
          </p:cNvPicPr>
          <p:nvPr/>
        </p:nvPicPr>
        <p:blipFill>
          <a:blip r:embed="rId2"/>
          <a:stretch>
            <a:fillRect/>
          </a:stretch>
        </p:blipFill>
        <p:spPr>
          <a:xfrm>
            <a:off x="36411" y="6112099"/>
            <a:ext cx="1406492" cy="651951"/>
          </a:xfrm>
          <a:prstGeom prst="rect">
            <a:avLst/>
          </a:prstGeom>
        </p:spPr>
      </p:pic>
    </p:spTree>
    <p:extLst>
      <p:ext uri="{BB962C8B-B14F-4D97-AF65-F5344CB8AC3E}">
        <p14:creationId xmlns:p14="http://schemas.microsoft.com/office/powerpoint/2010/main" val="4262432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l: højre 2">
            <a:extLst>
              <a:ext uri="{FF2B5EF4-FFF2-40B4-BE49-F238E27FC236}">
                <a16:creationId xmlns:a16="http://schemas.microsoft.com/office/drawing/2014/main" id="{85A84F15-3080-4568-A342-0C1235D22A78}"/>
              </a:ext>
            </a:extLst>
          </p:cNvPr>
          <p:cNvSpPr/>
          <p:nvPr/>
        </p:nvSpPr>
        <p:spPr>
          <a:xfrm>
            <a:off x="3254030" y="5355642"/>
            <a:ext cx="4108704" cy="1395034"/>
          </a:xfrm>
          <a:prstGeom prst="rightArrow">
            <a:avLst/>
          </a:prstGeom>
          <a:solidFill>
            <a:schemeClr val="accent1">
              <a:lumMod val="60000"/>
              <a:lumOff val="40000"/>
            </a:schemeClr>
          </a:solidFill>
          <a:ln w="15875">
            <a:solidFill>
              <a:srgbClr val="FF999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3">
            <a:extLst>
              <a:ext uri="{FF2B5EF4-FFF2-40B4-BE49-F238E27FC236}">
                <a16:creationId xmlns:a16="http://schemas.microsoft.com/office/drawing/2014/main" id="{4A9747EC-BF44-4510-B1AD-DCF9FAD04C7E}"/>
              </a:ext>
            </a:extLst>
          </p:cNvPr>
          <p:cNvSpPr/>
          <p:nvPr/>
        </p:nvSpPr>
        <p:spPr>
          <a:xfrm>
            <a:off x="0" y="0"/>
            <a:ext cx="12192000" cy="6948605"/>
          </a:xfrm>
          <a:prstGeom prst="rect">
            <a:avLst/>
          </a:prstGeom>
          <a:gradFill>
            <a:gsLst>
              <a:gs pos="4000">
                <a:srgbClr val="468690">
                  <a:lumMod val="100000"/>
                  <a:alpha val="50000"/>
                </a:srgbClr>
              </a:gs>
              <a:gs pos="100000">
                <a:srgbClr val="9AE2EA">
                  <a:alpha val="68000"/>
                </a:srgbClr>
              </a:gs>
            </a:gsLst>
            <a:lin ang="1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5" name="Lige forbindelse 4">
            <a:extLst>
              <a:ext uri="{FF2B5EF4-FFF2-40B4-BE49-F238E27FC236}">
                <a16:creationId xmlns:a16="http://schemas.microsoft.com/office/drawing/2014/main" id="{270618F2-3D84-495D-8CFD-1CFA603CD854}"/>
              </a:ext>
            </a:extLst>
          </p:cNvPr>
          <p:cNvCxnSpPr>
            <a:cxnSpLocks/>
          </p:cNvCxnSpPr>
          <p:nvPr/>
        </p:nvCxnSpPr>
        <p:spPr>
          <a:xfrm flipV="1">
            <a:off x="336944" y="268449"/>
            <a:ext cx="15394" cy="57464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Lige forbindelse 8">
            <a:extLst>
              <a:ext uri="{FF2B5EF4-FFF2-40B4-BE49-F238E27FC236}">
                <a16:creationId xmlns:a16="http://schemas.microsoft.com/office/drawing/2014/main" id="{47E6CDAD-E1FD-4031-8409-86DA8A00C373}"/>
              </a:ext>
            </a:extLst>
          </p:cNvPr>
          <p:cNvCxnSpPr>
            <a:cxnSpLocks/>
          </p:cNvCxnSpPr>
          <p:nvPr/>
        </p:nvCxnSpPr>
        <p:spPr>
          <a:xfrm flipV="1">
            <a:off x="11855055" y="278236"/>
            <a:ext cx="0" cy="63183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Lige forbindelse 9">
            <a:extLst>
              <a:ext uri="{FF2B5EF4-FFF2-40B4-BE49-F238E27FC236}">
                <a16:creationId xmlns:a16="http://schemas.microsoft.com/office/drawing/2014/main" id="{8ED8A2E1-F24B-4E7B-83AE-25D6AC47E130}"/>
              </a:ext>
            </a:extLst>
          </p:cNvPr>
          <p:cNvCxnSpPr>
            <a:cxnSpLocks/>
          </p:cNvCxnSpPr>
          <p:nvPr/>
        </p:nvCxnSpPr>
        <p:spPr>
          <a:xfrm flipH="1">
            <a:off x="343949" y="286623"/>
            <a:ext cx="1151110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Lige forbindelse 12">
            <a:extLst>
              <a:ext uri="{FF2B5EF4-FFF2-40B4-BE49-F238E27FC236}">
                <a16:creationId xmlns:a16="http://schemas.microsoft.com/office/drawing/2014/main" id="{BC69047B-7D09-44E1-8A4E-5FB6E9980C2B}"/>
              </a:ext>
            </a:extLst>
          </p:cNvPr>
          <p:cNvCxnSpPr>
            <a:cxnSpLocks/>
          </p:cNvCxnSpPr>
          <p:nvPr/>
        </p:nvCxnSpPr>
        <p:spPr>
          <a:xfrm flipH="1">
            <a:off x="1593908" y="6596549"/>
            <a:ext cx="1025415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0">
            <a:extLst>
              <a:ext uri="{FF2B5EF4-FFF2-40B4-BE49-F238E27FC236}">
                <a16:creationId xmlns:a16="http://schemas.microsoft.com/office/drawing/2014/main" id="{2912EBA0-B6D1-4FD1-BAC1-451D3EA4D6BE}"/>
              </a:ext>
            </a:extLst>
          </p:cNvPr>
          <p:cNvSpPr txBox="1">
            <a:spLocks/>
          </p:cNvSpPr>
          <p:nvPr/>
        </p:nvSpPr>
        <p:spPr>
          <a:xfrm>
            <a:off x="838200" y="887170"/>
            <a:ext cx="10515600" cy="1100379"/>
          </a:xfrm>
          <a:prstGeom prst="rect">
            <a:avLst/>
          </a:prstGeom>
        </p:spPr>
        <p:txBody>
          <a:bodyPr/>
          <a:lstStyle>
            <a:lvl1pPr algn="l" defTabSz="914400" rtl="0" eaLnBrk="1" latinLnBrk="0" hangingPunct="1">
              <a:lnSpc>
                <a:spcPct val="90000"/>
              </a:lnSpc>
              <a:spcBef>
                <a:spcPct val="0"/>
              </a:spcBef>
              <a:buNone/>
              <a:defRPr sz="4400" kern="1200">
                <a:solidFill>
                  <a:srgbClr val="1E345B"/>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Perspectives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pic>
        <p:nvPicPr>
          <p:cNvPr id="8" name="Billede 7" descr="Et billede, der indeholder tekst, skilt&#10;&#10;Automatisk genereret beskrivelse">
            <a:extLst>
              <a:ext uri="{FF2B5EF4-FFF2-40B4-BE49-F238E27FC236}">
                <a16:creationId xmlns:a16="http://schemas.microsoft.com/office/drawing/2014/main" id="{FD5195CB-8392-42BF-BBE5-04A76AA35819}"/>
              </a:ext>
            </a:extLst>
          </p:cNvPr>
          <p:cNvPicPr>
            <a:picLocks noChangeAspect="1"/>
          </p:cNvPicPr>
          <p:nvPr/>
        </p:nvPicPr>
        <p:blipFill>
          <a:blip r:embed="rId3"/>
          <a:stretch>
            <a:fillRect/>
          </a:stretch>
        </p:blipFill>
        <p:spPr>
          <a:xfrm>
            <a:off x="36411" y="6112099"/>
            <a:ext cx="1406492" cy="651951"/>
          </a:xfrm>
          <a:prstGeom prst="rect">
            <a:avLst/>
          </a:prstGeom>
        </p:spPr>
      </p:pic>
      <p:graphicFrame>
        <p:nvGraphicFramePr>
          <p:cNvPr id="2" name="Diagram 1">
            <a:extLst>
              <a:ext uri="{FF2B5EF4-FFF2-40B4-BE49-F238E27FC236}">
                <a16:creationId xmlns:a16="http://schemas.microsoft.com/office/drawing/2014/main" id="{4A76EA33-2D68-4403-8E02-068C71C17921}"/>
              </a:ext>
            </a:extLst>
          </p:cNvPr>
          <p:cNvGraphicFramePr/>
          <p:nvPr/>
        </p:nvGraphicFramePr>
        <p:xfrm>
          <a:off x="1944157" y="1910970"/>
          <a:ext cx="9296865" cy="53242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Billede 11">
            <a:extLst>
              <a:ext uri="{FF2B5EF4-FFF2-40B4-BE49-F238E27FC236}">
                <a16:creationId xmlns:a16="http://schemas.microsoft.com/office/drawing/2014/main" id="{BBFAFE4C-0E6B-48E3-A8B8-25AFF8628205}"/>
              </a:ext>
            </a:extLst>
          </p:cNvPr>
          <p:cNvPicPr>
            <a:picLocks noChangeAspect="1"/>
          </p:cNvPicPr>
          <p:nvPr/>
        </p:nvPicPr>
        <p:blipFill>
          <a:blip r:embed="rId9"/>
          <a:stretch>
            <a:fillRect/>
          </a:stretch>
        </p:blipFill>
        <p:spPr>
          <a:xfrm>
            <a:off x="2966010" y="1550263"/>
            <a:ext cx="866844" cy="816409"/>
          </a:xfrm>
          <a:prstGeom prst="rect">
            <a:avLst/>
          </a:prstGeom>
        </p:spPr>
      </p:pic>
      <p:pic>
        <p:nvPicPr>
          <p:cNvPr id="15" name="Billede 14">
            <a:extLst>
              <a:ext uri="{FF2B5EF4-FFF2-40B4-BE49-F238E27FC236}">
                <a16:creationId xmlns:a16="http://schemas.microsoft.com/office/drawing/2014/main" id="{024AD7F7-ECF2-486C-8DFA-D315178ABFFC}"/>
              </a:ext>
            </a:extLst>
          </p:cNvPr>
          <p:cNvPicPr>
            <a:picLocks noChangeAspect="1"/>
          </p:cNvPicPr>
          <p:nvPr/>
        </p:nvPicPr>
        <p:blipFill>
          <a:blip r:embed="rId9"/>
          <a:stretch>
            <a:fillRect/>
          </a:stretch>
        </p:blipFill>
        <p:spPr>
          <a:xfrm>
            <a:off x="7633392" y="1513559"/>
            <a:ext cx="798139" cy="751702"/>
          </a:xfrm>
          <a:prstGeom prst="rect">
            <a:avLst/>
          </a:prstGeom>
        </p:spPr>
      </p:pic>
      <p:pic>
        <p:nvPicPr>
          <p:cNvPr id="16" name="Billede 15">
            <a:extLst>
              <a:ext uri="{FF2B5EF4-FFF2-40B4-BE49-F238E27FC236}">
                <a16:creationId xmlns:a16="http://schemas.microsoft.com/office/drawing/2014/main" id="{991009B6-E1BF-48FF-A89D-C40966189DEE}"/>
              </a:ext>
            </a:extLst>
          </p:cNvPr>
          <p:cNvPicPr>
            <a:picLocks noChangeAspect="1"/>
          </p:cNvPicPr>
          <p:nvPr/>
        </p:nvPicPr>
        <p:blipFill>
          <a:blip r:embed="rId9"/>
          <a:stretch>
            <a:fillRect/>
          </a:stretch>
        </p:blipFill>
        <p:spPr>
          <a:xfrm>
            <a:off x="8651424" y="1495271"/>
            <a:ext cx="798139" cy="751702"/>
          </a:xfrm>
          <a:prstGeom prst="rect">
            <a:avLst/>
          </a:prstGeom>
        </p:spPr>
      </p:pic>
      <p:pic>
        <p:nvPicPr>
          <p:cNvPr id="17" name="Billede 16">
            <a:extLst>
              <a:ext uri="{FF2B5EF4-FFF2-40B4-BE49-F238E27FC236}">
                <a16:creationId xmlns:a16="http://schemas.microsoft.com/office/drawing/2014/main" id="{2503E5F0-31F2-4FC6-BBBC-9EE3DE178512}"/>
              </a:ext>
            </a:extLst>
          </p:cNvPr>
          <p:cNvPicPr>
            <a:picLocks noChangeAspect="1"/>
          </p:cNvPicPr>
          <p:nvPr/>
        </p:nvPicPr>
        <p:blipFill>
          <a:blip r:embed="rId9"/>
          <a:stretch>
            <a:fillRect/>
          </a:stretch>
        </p:blipFill>
        <p:spPr>
          <a:xfrm>
            <a:off x="9626784" y="1519655"/>
            <a:ext cx="798139" cy="751702"/>
          </a:xfrm>
          <a:prstGeom prst="rect">
            <a:avLst/>
          </a:prstGeom>
        </p:spPr>
      </p:pic>
      <p:pic>
        <p:nvPicPr>
          <p:cNvPr id="18" name="Billede 17">
            <a:extLst>
              <a:ext uri="{FF2B5EF4-FFF2-40B4-BE49-F238E27FC236}">
                <a16:creationId xmlns:a16="http://schemas.microsoft.com/office/drawing/2014/main" id="{D035335E-9056-4EAB-A258-4A47DE6B209F}"/>
              </a:ext>
            </a:extLst>
          </p:cNvPr>
          <p:cNvPicPr>
            <a:picLocks noChangeAspect="1"/>
          </p:cNvPicPr>
          <p:nvPr/>
        </p:nvPicPr>
        <p:blipFill>
          <a:blip r:embed="rId10"/>
          <a:stretch>
            <a:fillRect/>
          </a:stretch>
        </p:blipFill>
        <p:spPr>
          <a:xfrm>
            <a:off x="4689557" y="854944"/>
            <a:ext cx="6976682" cy="3006213"/>
          </a:xfrm>
          <a:prstGeom prst="rect">
            <a:avLst/>
          </a:prstGeom>
        </p:spPr>
      </p:pic>
      <p:sp>
        <p:nvSpPr>
          <p:cNvPr id="19" name="Gangetegn 18">
            <a:extLst>
              <a:ext uri="{FF2B5EF4-FFF2-40B4-BE49-F238E27FC236}">
                <a16:creationId xmlns:a16="http://schemas.microsoft.com/office/drawing/2014/main" id="{56EB9BE4-E210-4F38-A47C-43BBE7B9348D}"/>
              </a:ext>
            </a:extLst>
          </p:cNvPr>
          <p:cNvSpPr/>
          <p:nvPr/>
        </p:nvSpPr>
        <p:spPr>
          <a:xfrm>
            <a:off x="5546688" y="725692"/>
            <a:ext cx="5508607" cy="307913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563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ppt_x"/>
                                          </p:val>
                                        </p:tav>
                                      </p:tavLst>
                                    </p:anim>
                                    <p:anim calcmode="lin" valueType="num">
                                      <p:cBhvr additive="base">
                                        <p:cTn id="7" dur="500"/>
                                        <p:tgtEl>
                                          <p:spTgt spid="19"/>
                                        </p:tgtEl>
                                        <p:attrNameLst>
                                          <p:attrName>ppt_y</p:attrName>
                                        </p:attrNameLst>
                                      </p:cBhvr>
                                      <p:tavLst>
                                        <p:tav tm="0">
                                          <p:val>
                                            <p:strVal val="ppt_y"/>
                                          </p:val>
                                        </p:tav>
                                        <p:tav tm="100000">
                                          <p:val>
                                            <p:strVal val="1+ppt_h/2"/>
                                          </p:val>
                                        </p:tav>
                                      </p:tavLst>
                                    </p:anim>
                                    <p:set>
                                      <p:cBhvr>
                                        <p:cTn id="8" dur="1" fill="hold">
                                          <p:stCondLst>
                                            <p:cond delay="499"/>
                                          </p:stCondLst>
                                        </p:cTn>
                                        <p:tgtEl>
                                          <p:spTgt spid="19"/>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8"/>
                                        </p:tgtEl>
                                        <p:attrNameLst>
                                          <p:attrName>ppt_x</p:attrName>
                                        </p:attrNameLst>
                                      </p:cBhvr>
                                      <p:tavLst>
                                        <p:tav tm="0">
                                          <p:val>
                                            <p:strVal val="ppt_x"/>
                                          </p:val>
                                        </p:tav>
                                        <p:tav tm="100000">
                                          <p:val>
                                            <p:strVal val="ppt_x"/>
                                          </p:val>
                                        </p:tav>
                                      </p:tavLst>
                                    </p:anim>
                                    <p:anim calcmode="lin" valueType="num">
                                      <p:cBhvr additive="base">
                                        <p:cTn id="11" dur="500"/>
                                        <p:tgtEl>
                                          <p:spTgt spid="18"/>
                                        </p:tgtEl>
                                        <p:attrNameLst>
                                          <p:attrName>ppt_y</p:attrName>
                                        </p:attrNameLst>
                                      </p:cBhvr>
                                      <p:tavLst>
                                        <p:tav tm="0">
                                          <p:val>
                                            <p:strVal val="ppt_y"/>
                                          </p:val>
                                        </p:tav>
                                        <p:tav tm="100000">
                                          <p:val>
                                            <p:strVal val="1+ppt_h/2"/>
                                          </p:val>
                                        </p:tav>
                                      </p:tavLst>
                                    </p:anim>
                                    <p:set>
                                      <p:cBhvr>
                                        <p:cTn id="1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Billede 2" descr="Et billede, der indeholder person, udendørs&#10;&#10;Automatisk genereret beskrivelse">
            <a:extLst>
              <a:ext uri="{FF2B5EF4-FFF2-40B4-BE49-F238E27FC236}">
                <a16:creationId xmlns:a16="http://schemas.microsoft.com/office/drawing/2014/main" id="{37B4F423-0980-428E-B84B-3292BB56D82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9123" r="-1" b="-1"/>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18" name="Group 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0" name="Freeform: Shape 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2" name="Group 1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6" name="Freeform: Shape 1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4" name="Freeform: Shape 1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4" name="Tekstfelt 3">
            <a:extLst>
              <a:ext uri="{FF2B5EF4-FFF2-40B4-BE49-F238E27FC236}">
                <a16:creationId xmlns:a16="http://schemas.microsoft.com/office/drawing/2014/main" id="{63C8F570-DF90-4ED4-85B3-D8E38C9D1AA7}"/>
              </a:ext>
            </a:extLst>
          </p:cNvPr>
          <p:cNvSpPr txBox="1"/>
          <p:nvPr/>
        </p:nvSpPr>
        <p:spPr>
          <a:xfrm>
            <a:off x="9495428" y="6657945"/>
            <a:ext cx="2696572" cy="200055"/>
          </a:xfrm>
          <a:prstGeom prst="rect">
            <a:avLst/>
          </a:prstGeom>
          <a:solidFill>
            <a:srgbClr val="000000"/>
          </a:solidFill>
        </p:spPr>
        <p:txBody>
          <a:bodyPr wrap="none" rtlCol="0">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da-DK" sz="700" b="0" i="0" u="none" strike="noStrike" kern="1200" cap="none" spc="0" normalizeH="0" baseline="0" noProof="0">
                <a:ln>
                  <a:noFill/>
                </a:ln>
                <a:solidFill>
                  <a:srgbClr val="FFFFFF"/>
                </a:solidFill>
                <a:effectLst/>
                <a:uLnTx/>
                <a:uFillTx/>
                <a:latin typeface="Calibri" panose="020F0502020204030204"/>
                <a:ea typeface="+mn-ea"/>
                <a:cs typeface="+mn-cs"/>
                <a:hlinkClick r:id="rId3" tooltip="https://www.ambientebio.it/societa/namaste-saluto-indiano-significato/">
                  <a:extLst>
                    <a:ext uri="{A12FA001-AC4F-418D-AE19-62706E023703}">
                      <ahyp:hlinkClr xmlns:ahyp="http://schemas.microsoft.com/office/drawing/2018/hyperlinkcolor" val="tx"/>
                    </a:ext>
                  </a:extLst>
                </a:hlinkClick>
              </a:rPr>
              <a:t>Dette billede</a:t>
            </a:r>
            <a:r>
              <a:rPr kumimoji="0" lang="da-DK" sz="700" b="0" i="0" u="none" strike="noStrike" kern="1200" cap="none" spc="0" normalizeH="0" baseline="0" noProof="0">
                <a:ln>
                  <a:noFill/>
                </a:ln>
                <a:solidFill>
                  <a:srgbClr val="FFFFFF"/>
                </a:solidFill>
                <a:effectLst/>
                <a:uLnTx/>
                <a:uFillTx/>
                <a:latin typeface="Calibri" panose="020F0502020204030204"/>
                <a:ea typeface="+mn-ea"/>
                <a:cs typeface="+mn-cs"/>
              </a:rPr>
              <a:t> efter Ukendt forfatter er licenseret under </a:t>
            </a:r>
            <a:r>
              <a:rPr kumimoji="0" lang="da-DK" sz="700" b="0" i="0" u="none" strike="noStrike" kern="1200" cap="none" spc="0" normalizeH="0" baseline="0" noProof="0">
                <a:ln>
                  <a:noFill/>
                </a:ln>
                <a:solidFill>
                  <a:srgbClr val="FFFFFF"/>
                </a:solidFill>
                <a:effectLst/>
                <a:uLnTx/>
                <a:uFillTx/>
                <a:latin typeface="Calibri" panose="020F0502020204030204"/>
                <a:ea typeface="+mn-ea"/>
                <a:cs typeface="+mn-cs"/>
                <a:hlinkClick r:id="rId5" tooltip="https://creativecommons.org/licenses/by-nc-nd/3.0/">
                  <a:extLst>
                    <a:ext uri="{A12FA001-AC4F-418D-AE19-62706E023703}">
                      <ahyp:hlinkClr xmlns:ahyp="http://schemas.microsoft.com/office/drawing/2018/hyperlinkcolor" val="tx"/>
                    </a:ext>
                  </a:extLst>
                </a:hlinkClick>
              </a:rPr>
              <a:t>CC BY-NC-ND</a:t>
            </a:r>
            <a:endParaRPr kumimoji="0" lang="da-DK" sz="7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kstfelt 4">
            <a:extLst>
              <a:ext uri="{FF2B5EF4-FFF2-40B4-BE49-F238E27FC236}">
                <a16:creationId xmlns:a16="http://schemas.microsoft.com/office/drawing/2014/main" id="{37A974C9-2F7D-471C-A9CE-08D71EA1B1FA}"/>
              </a:ext>
            </a:extLst>
          </p:cNvPr>
          <p:cNvSpPr txBox="1"/>
          <p:nvPr/>
        </p:nvSpPr>
        <p:spPr>
          <a:xfrm>
            <a:off x="497304" y="1812758"/>
            <a:ext cx="2871539"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4400" b="0" i="0" u="none" strike="noStrike" kern="1200" cap="none" spc="0" normalizeH="0" baseline="0" noProof="0" dirty="0" err="1">
                <a:ln>
                  <a:noFill/>
                </a:ln>
                <a:solidFill>
                  <a:prstClr val="white"/>
                </a:solidFill>
                <a:effectLst/>
                <a:uLnTx/>
                <a:uFillTx/>
                <a:latin typeface="Calibri" panose="020F0502020204030204"/>
                <a:ea typeface="+mn-ea"/>
                <a:cs typeface="+mn-cs"/>
              </a:rPr>
              <a:t>Thanks</a:t>
            </a:r>
            <a:r>
              <a:rPr kumimoji="0" lang="da-DK" sz="4400" b="0" i="0" u="none" strike="noStrike" kern="1200" cap="none" spc="0" normalizeH="0" baseline="0" noProof="0" dirty="0">
                <a:ln>
                  <a:noFill/>
                </a:ln>
                <a:solidFill>
                  <a:prstClr val="white"/>
                </a:solidFill>
                <a:effectLst/>
                <a:uLnTx/>
                <a:uFillTx/>
                <a:latin typeface="Calibri" panose="020F0502020204030204"/>
                <a:ea typeface="+mn-ea"/>
                <a:cs typeface="+mn-cs"/>
              </a:rPr>
              <a:t> for </a:t>
            </a:r>
            <a:r>
              <a:rPr kumimoji="0" lang="da-DK" sz="4400" b="0" i="0" u="none" strike="noStrike" kern="1200" cap="none" spc="0" normalizeH="0" baseline="0" noProof="0" dirty="0" err="1">
                <a:ln>
                  <a:noFill/>
                </a:ln>
                <a:solidFill>
                  <a:prstClr val="white"/>
                </a:solidFill>
                <a:effectLst/>
                <a:uLnTx/>
                <a:uFillTx/>
                <a:latin typeface="Calibri" panose="020F0502020204030204"/>
                <a:ea typeface="+mn-ea"/>
                <a:cs typeface="+mn-cs"/>
              </a:rPr>
              <a:t>your</a:t>
            </a:r>
            <a:r>
              <a:rPr kumimoji="0" lang="da-DK" sz="4400" b="0" i="0" u="none" strike="noStrike" kern="1200" cap="none" spc="0" normalizeH="0" baseline="0" noProof="0" dirty="0">
                <a:ln>
                  <a:noFill/>
                </a:ln>
                <a:solidFill>
                  <a:prstClr val="white"/>
                </a:solidFill>
                <a:effectLst/>
                <a:uLnTx/>
                <a:uFillTx/>
                <a:latin typeface="Calibri" panose="020F0502020204030204"/>
                <a:ea typeface="+mn-ea"/>
                <a:cs typeface="+mn-cs"/>
              </a:rPr>
              <a:t> attention</a:t>
            </a:r>
          </a:p>
        </p:txBody>
      </p:sp>
    </p:spTree>
    <p:extLst>
      <p:ext uri="{BB962C8B-B14F-4D97-AF65-F5344CB8AC3E}">
        <p14:creationId xmlns:p14="http://schemas.microsoft.com/office/powerpoint/2010/main" val="2695029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12304B"/>
        </a:solidFill>
        <a:effectLst/>
      </p:bgPr>
    </p:bg>
    <p:spTree>
      <p:nvGrpSpPr>
        <p:cNvPr id="1" name=""/>
        <p:cNvGrpSpPr/>
        <p:nvPr/>
      </p:nvGrpSpPr>
      <p:grpSpPr>
        <a:xfrm>
          <a:off x="0" y="0"/>
          <a:ext cx="0" cy="0"/>
          <a:chOff x="0" y="0"/>
          <a:chExt cx="0" cy="0"/>
        </a:xfrm>
      </p:grpSpPr>
      <p:pic>
        <p:nvPicPr>
          <p:cNvPr id="7" name="Picture 6" descr="A picture containing text, arthropod, invertebrate&#10;&#10;Description automatically generated">
            <a:extLst>
              <a:ext uri="{FF2B5EF4-FFF2-40B4-BE49-F238E27FC236}">
                <a16:creationId xmlns:a16="http://schemas.microsoft.com/office/drawing/2014/main" id="{FE601016-FD57-6852-8484-71B1E63B8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847" y="2887340"/>
            <a:ext cx="8266978" cy="5020811"/>
          </a:xfrm>
          <a:prstGeom prst="rect">
            <a:avLst/>
          </a:prstGeom>
        </p:spPr>
      </p:pic>
      <p:sp>
        <p:nvSpPr>
          <p:cNvPr id="8" name="TextBox 7">
            <a:extLst>
              <a:ext uri="{FF2B5EF4-FFF2-40B4-BE49-F238E27FC236}">
                <a16:creationId xmlns:a16="http://schemas.microsoft.com/office/drawing/2014/main" id="{04D540A2-CF67-AE01-5E52-BBEA369B3A1D}"/>
              </a:ext>
            </a:extLst>
          </p:cNvPr>
          <p:cNvSpPr txBox="1"/>
          <p:nvPr/>
        </p:nvSpPr>
        <p:spPr>
          <a:xfrm>
            <a:off x="381775" y="5457647"/>
            <a:ext cx="9936485" cy="1077218"/>
          </a:xfrm>
          <a:prstGeom prst="rect">
            <a:avLst/>
          </a:prstGeom>
          <a:noFill/>
        </p:spPr>
        <p:txBody>
          <a:bodyPr wrap="square" rtlCol="0">
            <a:spAutoFit/>
          </a:bodyPr>
          <a:lstStyle/>
          <a:p>
            <a:r>
              <a:rPr lang="da-DK" sz="3200" b="1" dirty="0">
                <a:solidFill>
                  <a:schemeClr val="bg1"/>
                </a:solidFill>
                <a:latin typeface="Open Sans" pitchFamily="2" charset="0"/>
                <a:ea typeface="Open Sans" pitchFamily="2" charset="0"/>
                <a:cs typeface="Open Sans" pitchFamily="2" charset="0"/>
              </a:rPr>
              <a:t>Digital Tech Summit 2022</a:t>
            </a:r>
            <a:br>
              <a:rPr lang="da-DK" sz="3200" b="1" dirty="0">
                <a:solidFill>
                  <a:schemeClr val="bg1"/>
                </a:solidFill>
                <a:latin typeface="Open Sans" pitchFamily="2" charset="0"/>
                <a:ea typeface="Open Sans" pitchFamily="2" charset="0"/>
                <a:cs typeface="Open Sans" pitchFamily="2" charset="0"/>
              </a:rPr>
            </a:br>
            <a:endParaRPr lang="da-DK" sz="3200" b="1" dirty="0">
              <a:solidFill>
                <a:schemeClr val="bg1"/>
              </a:solidFill>
              <a:latin typeface="Open Sans" pitchFamily="2" charset="0"/>
              <a:ea typeface="Open Sans" pitchFamily="2" charset="0"/>
              <a:cs typeface="Open Sans" pitchFamily="2" charset="0"/>
            </a:endParaRPr>
          </a:p>
        </p:txBody>
      </p:sp>
      <p:pic>
        <p:nvPicPr>
          <p:cNvPr id="14" name="Picture 13" descr="Shape&#10;&#10;Description automatically generated with low confidence">
            <a:extLst>
              <a:ext uri="{FF2B5EF4-FFF2-40B4-BE49-F238E27FC236}">
                <a16:creationId xmlns:a16="http://schemas.microsoft.com/office/drawing/2014/main" id="{5308CFF4-3F77-F7BA-7B7C-2F79FCCFA1C9}"/>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83508" y="413936"/>
            <a:ext cx="2146041" cy="2146041"/>
          </a:xfrm>
          <a:prstGeom prst="rect">
            <a:avLst/>
          </a:prstGeom>
        </p:spPr>
      </p:pic>
      <p:sp>
        <p:nvSpPr>
          <p:cNvPr id="4" name="TextBox 3">
            <a:extLst>
              <a:ext uri="{FF2B5EF4-FFF2-40B4-BE49-F238E27FC236}">
                <a16:creationId xmlns:a16="http://schemas.microsoft.com/office/drawing/2014/main" id="{B6322F3F-A9FD-4D0D-4DE9-AC2385DC56BB}"/>
              </a:ext>
            </a:extLst>
          </p:cNvPr>
          <p:cNvSpPr txBox="1"/>
          <p:nvPr/>
        </p:nvSpPr>
        <p:spPr>
          <a:xfrm>
            <a:off x="381775" y="389262"/>
            <a:ext cx="9936485" cy="5016758"/>
          </a:xfrm>
          <a:prstGeom prst="rect">
            <a:avLst/>
          </a:prstGeom>
          <a:noFill/>
        </p:spPr>
        <p:txBody>
          <a:bodyPr wrap="square" rtlCol="0">
            <a:spAutoFit/>
          </a:bodyPr>
          <a:lstStyle/>
          <a:p>
            <a:pPr algn="l"/>
            <a:r>
              <a:rPr lang="en-US" sz="2800" b="1" dirty="0">
                <a:solidFill>
                  <a:schemeClr val="accent1"/>
                </a:solidFill>
                <a:effectLst/>
                <a:latin typeface="Open Sans" pitchFamily="2" charset="0"/>
              </a:rPr>
              <a:t>Understanding health data</a:t>
            </a:r>
            <a:br>
              <a:rPr lang="en-US" sz="2800" b="1" dirty="0">
                <a:solidFill>
                  <a:schemeClr val="accent1"/>
                </a:solidFill>
                <a:effectLst/>
                <a:latin typeface="Open Sans" pitchFamily="2" charset="0"/>
              </a:rPr>
            </a:br>
            <a:r>
              <a:rPr lang="en-US" sz="2000" dirty="0">
                <a:solidFill>
                  <a:schemeClr val="accent1"/>
                </a:solidFill>
                <a:effectLst/>
                <a:latin typeface="Open Sans" pitchFamily="2" charset="0"/>
              </a:rPr>
              <a:t>Perspectives from epidemiology research</a:t>
            </a:r>
            <a:br>
              <a:rPr lang="en-US" sz="3200" dirty="0">
                <a:solidFill>
                  <a:schemeClr val="bg1"/>
                </a:solidFill>
                <a:latin typeface="Open Sans" pitchFamily="2" charset="0"/>
              </a:rPr>
            </a:br>
            <a:endParaRPr lang="en-US" sz="3200" dirty="0">
              <a:solidFill>
                <a:schemeClr val="bg1"/>
              </a:solidFill>
              <a:latin typeface="Open Sans" pitchFamily="2" charset="0"/>
            </a:endParaRPr>
          </a:p>
          <a:p>
            <a:r>
              <a:rPr lang="en-US" sz="4400" b="1" dirty="0">
                <a:solidFill>
                  <a:schemeClr val="accent3"/>
                </a:solidFill>
                <a:effectLst/>
                <a:latin typeface="Open Sans" pitchFamily="2" charset="0"/>
              </a:rPr>
              <a:t>Debate</a:t>
            </a:r>
            <a:br>
              <a:rPr lang="en-US" sz="3200" b="1" dirty="0">
                <a:solidFill>
                  <a:schemeClr val="accent3"/>
                </a:solidFill>
                <a:effectLst/>
                <a:latin typeface="Open Sans" pitchFamily="2" charset="0"/>
              </a:rPr>
            </a:br>
            <a:br>
              <a:rPr lang="en-US" sz="2800" dirty="0">
                <a:solidFill>
                  <a:schemeClr val="bg1"/>
                </a:solidFill>
                <a:effectLst/>
                <a:latin typeface="Open Sans" pitchFamily="2" charset="0"/>
              </a:rPr>
            </a:br>
            <a:r>
              <a:rPr lang="en-US" sz="3200" i="1" dirty="0">
                <a:solidFill>
                  <a:schemeClr val="bg1"/>
                </a:solidFill>
                <a:effectLst/>
                <a:latin typeface="Open Sans" pitchFamily="2" charset="0"/>
              </a:rPr>
              <a:t>Preparing for future pandemics</a:t>
            </a:r>
            <a:r>
              <a:rPr lang="en-US" sz="3200" i="1" dirty="0">
                <a:solidFill>
                  <a:schemeClr val="bg1"/>
                </a:solidFill>
                <a:latin typeface="Open Sans" pitchFamily="2" charset="0"/>
              </a:rPr>
              <a:t>:</a:t>
            </a:r>
            <a:r>
              <a:rPr lang="en-US" sz="3200" i="1" dirty="0">
                <a:solidFill>
                  <a:schemeClr val="bg1"/>
                </a:solidFill>
                <a:effectLst/>
                <a:latin typeface="Open Sans" pitchFamily="2" charset="0"/>
              </a:rPr>
              <a:t> </a:t>
            </a:r>
            <a:br>
              <a:rPr lang="en-US" sz="3200" i="1" dirty="0">
                <a:solidFill>
                  <a:schemeClr val="bg1"/>
                </a:solidFill>
                <a:effectLst/>
                <a:latin typeface="Open Sans" pitchFamily="2" charset="0"/>
              </a:rPr>
            </a:br>
            <a:r>
              <a:rPr lang="en-US" sz="3200" i="1" dirty="0">
                <a:solidFill>
                  <a:schemeClr val="bg1"/>
                </a:solidFill>
                <a:effectLst/>
                <a:latin typeface="Open Sans" pitchFamily="2" charset="0"/>
              </a:rPr>
              <a:t>What did we learn from Covid-19 </a:t>
            </a:r>
            <a:br>
              <a:rPr lang="en-US" sz="3200" i="1" dirty="0">
                <a:solidFill>
                  <a:schemeClr val="bg1"/>
                </a:solidFill>
                <a:effectLst/>
                <a:latin typeface="Open Sans" pitchFamily="2" charset="0"/>
              </a:rPr>
            </a:br>
            <a:r>
              <a:rPr lang="en-US" sz="3200" i="1" dirty="0">
                <a:solidFill>
                  <a:schemeClr val="bg1"/>
                </a:solidFill>
                <a:effectLst/>
                <a:latin typeface="Open Sans" pitchFamily="2" charset="0"/>
              </a:rPr>
              <a:t>and what lies ahead? </a:t>
            </a:r>
            <a:endParaRPr lang="en-US" sz="5400" i="1" dirty="0">
              <a:solidFill>
                <a:schemeClr val="bg1"/>
              </a:solidFill>
              <a:effectLst/>
              <a:latin typeface="Open Sans" pitchFamily="2" charset="0"/>
            </a:endParaRPr>
          </a:p>
          <a:p>
            <a:pPr algn="l"/>
            <a:br>
              <a:rPr lang="en-US" sz="3200" dirty="0">
                <a:solidFill>
                  <a:schemeClr val="bg1"/>
                </a:solidFill>
                <a:latin typeface="Open Sans" pitchFamily="2" charset="0"/>
              </a:rPr>
            </a:br>
            <a:endParaRPr lang="en-US" sz="4000" dirty="0">
              <a:solidFill>
                <a:schemeClr val="bg1"/>
              </a:solidFill>
              <a:effectLst/>
              <a:latin typeface="Open Sans" pitchFamily="2" charset="0"/>
            </a:endParaRPr>
          </a:p>
        </p:txBody>
      </p:sp>
    </p:spTree>
    <p:extLst>
      <p:ext uri="{BB962C8B-B14F-4D97-AF65-F5344CB8AC3E}">
        <p14:creationId xmlns:p14="http://schemas.microsoft.com/office/powerpoint/2010/main" val="400729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6792" y="2180863"/>
            <a:ext cx="787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85"/>
            <a:endParaRPr lang="ko-KR" altLang="en-US" sz="2400">
              <a:solidFill>
                <a:prstClr val="white"/>
              </a:solidFill>
              <a:latin typeface="Tw Cen MT" panose="020B0602020104020603"/>
            </a:endParaRPr>
          </a:p>
        </p:txBody>
      </p:sp>
      <p:sp>
        <p:nvSpPr>
          <p:cNvPr id="6" name="TextBox 5"/>
          <p:cNvSpPr txBox="1"/>
          <p:nvPr/>
        </p:nvSpPr>
        <p:spPr>
          <a:xfrm>
            <a:off x="1947416" y="2482938"/>
            <a:ext cx="8277043" cy="1118319"/>
          </a:xfrm>
          <a:prstGeom prst="rect">
            <a:avLst/>
          </a:prstGeom>
          <a:noFill/>
        </p:spPr>
        <p:txBody>
          <a:bodyPr wrap="square" rtlCol="0">
            <a:spAutoFit/>
          </a:bodyPr>
          <a:lstStyle/>
          <a:p>
            <a:pPr algn="ctr" defTabSz="609585"/>
            <a:r>
              <a:rPr lang="en-US" altLang="ko-KR" sz="2400" dirty="0">
                <a:solidFill>
                  <a:prstClr val="black">
                    <a:lumMod val="75000"/>
                    <a:lumOff val="25000"/>
                  </a:prstClr>
                </a:solidFill>
                <a:latin typeface="Tw Cen MT" panose="020B0602020104020603"/>
                <a:cs typeface="Arial" pitchFamily="34" charset="0"/>
              </a:rPr>
              <a:t>Another pandemic is coming</a:t>
            </a:r>
          </a:p>
          <a:p>
            <a:pPr algn="ctr" defTabSz="609585"/>
            <a:r>
              <a:rPr lang="en-US" altLang="ko-KR" sz="2400" dirty="0">
                <a:solidFill>
                  <a:prstClr val="black">
                    <a:lumMod val="75000"/>
                    <a:lumOff val="25000"/>
                  </a:prstClr>
                </a:solidFill>
                <a:latin typeface="Tw Cen MT" panose="020B0602020104020603"/>
                <a:cs typeface="Arial" pitchFamily="34" charset="0"/>
              </a:rPr>
              <a:t>Corona was not the last, just the latest.</a:t>
            </a:r>
          </a:p>
          <a:p>
            <a:pPr algn="ctr" defTabSz="609585"/>
            <a:endParaRPr lang="en-US" altLang="ko-KR" sz="1867" dirty="0">
              <a:solidFill>
                <a:prstClr val="black">
                  <a:lumMod val="75000"/>
                  <a:lumOff val="25000"/>
                </a:prstClr>
              </a:solidFill>
              <a:latin typeface="Tw Cen MT" panose="020B0602020104020603"/>
              <a:cs typeface="Arial" pitchFamily="34" charset="0"/>
            </a:endParaRPr>
          </a:p>
        </p:txBody>
      </p:sp>
      <p:sp>
        <p:nvSpPr>
          <p:cNvPr id="9" name="Titel 2"/>
          <p:cNvSpPr txBox="1">
            <a:spLocks/>
          </p:cNvSpPr>
          <p:nvPr/>
        </p:nvSpPr>
        <p:spPr>
          <a:xfrm>
            <a:off x="1024128" y="585216"/>
            <a:ext cx="9720072" cy="1499616"/>
          </a:xfrm>
          <a:prstGeom prst="rect">
            <a:avLst/>
          </a:prstGeom>
        </p:spPr>
        <p:txBody>
          <a:bodyPr rtlCol="0" anchor="ctr" anchorCtr="0">
            <a:normAutofit/>
          </a:bodyPr>
          <a:lst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a:lstStyle>
          <a:p>
            <a:pPr defTabSz="914377">
              <a:defRPr/>
            </a:pPr>
            <a:endParaRPr lang="da-DK" sz="5000" spc="100" dirty="0">
              <a:solidFill>
                <a:prstClr val="black">
                  <a:lumMod val="95000"/>
                  <a:lumOff val="5000"/>
                </a:prstClr>
              </a:solidFill>
              <a:latin typeface="Tw Cen MT Condensed" panose="020B0606020104020203"/>
            </a:endParaRPr>
          </a:p>
        </p:txBody>
      </p:sp>
    </p:spTree>
    <p:extLst>
      <p:ext uri="{BB962C8B-B14F-4D97-AF65-F5344CB8AC3E}">
        <p14:creationId xmlns:p14="http://schemas.microsoft.com/office/powerpoint/2010/main" val="87046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27381" y="2180860"/>
            <a:ext cx="11082440" cy="4007195"/>
            <a:chOff x="1170431" y="740677"/>
            <a:chExt cx="8833425" cy="3193994"/>
          </a:xfrm>
        </p:grpSpPr>
        <p:sp>
          <p:nvSpPr>
            <p:cNvPr id="5" name="L-Shape 4"/>
            <p:cNvSpPr/>
            <p:nvPr/>
          </p:nvSpPr>
          <p:spPr>
            <a:xfrm rot="5400000">
              <a:off x="1564790" y="1851583"/>
              <a:ext cx="1310355" cy="2099073"/>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5"/>
            <p:cNvSpPr/>
            <p:nvPr/>
          </p:nvSpPr>
          <p:spPr>
            <a:xfrm>
              <a:off x="1714544" y="2434166"/>
              <a:ext cx="1711813" cy="1500505"/>
            </a:xfrm>
            <a:custGeom>
              <a:avLst/>
              <a:gdLst>
                <a:gd name="connsiteX0" fmla="*/ 0 w 1711813"/>
                <a:gd name="connsiteY0" fmla="*/ 0 h 1500505"/>
                <a:gd name="connsiteX1" fmla="*/ 1711813 w 1711813"/>
                <a:gd name="connsiteY1" fmla="*/ 0 h 1500505"/>
                <a:gd name="connsiteX2" fmla="*/ 1711813 w 1711813"/>
                <a:gd name="connsiteY2" fmla="*/ 1500505 h 1500505"/>
                <a:gd name="connsiteX3" fmla="*/ 0 w 1711813"/>
                <a:gd name="connsiteY3" fmla="*/ 1500505 h 1500505"/>
                <a:gd name="connsiteX4" fmla="*/ 0 w 1711813"/>
                <a:gd name="connsiteY4" fmla="*/ 0 h 150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813" h="1500505">
                  <a:moveTo>
                    <a:pt x="0" y="0"/>
                  </a:moveTo>
                  <a:lnTo>
                    <a:pt x="1711813" y="0"/>
                  </a:lnTo>
                  <a:lnTo>
                    <a:pt x="1711813" y="1500505"/>
                  </a:lnTo>
                  <a:lnTo>
                    <a:pt x="0" y="1500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0" tIns="254000" rIns="254000" bIns="254000" numCol="1" spcCol="1270" anchor="t" anchorCtr="0">
              <a:noAutofit/>
            </a:bodyPr>
            <a:lstStyle/>
            <a:p>
              <a:pPr defTabSz="2963259" latinLnBrk="1">
                <a:lnSpc>
                  <a:spcPct val="90000"/>
                </a:lnSpc>
                <a:spcBef>
                  <a:spcPct val="0"/>
                </a:spcBef>
                <a:spcAft>
                  <a:spcPct val="35000"/>
                </a:spcAft>
              </a:pPr>
              <a:endParaRPr lang="ko-KR" altLang="en-US" sz="6667">
                <a:solidFill>
                  <a:prstClr val="black">
                    <a:hueOff val="0"/>
                    <a:satOff val="0"/>
                    <a:lumOff val="0"/>
                    <a:alphaOff val="0"/>
                  </a:prstClr>
                </a:solidFill>
                <a:latin typeface="Tw Cen MT" panose="020B0602020104020603"/>
              </a:endParaRPr>
            </a:p>
          </p:txBody>
        </p:sp>
        <p:sp>
          <p:nvSpPr>
            <p:cNvPr id="7" name="Isosceles Triangle 6"/>
            <p:cNvSpPr/>
            <p:nvPr/>
          </p:nvSpPr>
          <p:spPr>
            <a:xfrm>
              <a:off x="2946521" y="1728046"/>
              <a:ext cx="322983" cy="322983"/>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L-Shape 7"/>
            <p:cNvSpPr/>
            <p:nvPr/>
          </p:nvSpPr>
          <p:spPr>
            <a:xfrm rot="5400000">
              <a:off x="3809576" y="1349828"/>
              <a:ext cx="1310353" cy="2099073"/>
            </a:xfrm>
            <a:prstGeom prst="corner">
              <a:avLst>
                <a:gd name="adj1" fmla="val 16120"/>
                <a:gd name="adj2" fmla="val 16110"/>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reeform 8"/>
            <p:cNvSpPr/>
            <p:nvPr/>
          </p:nvSpPr>
          <p:spPr>
            <a:xfrm>
              <a:off x="3810138" y="1915610"/>
              <a:ext cx="1711813" cy="1500505"/>
            </a:xfrm>
            <a:custGeom>
              <a:avLst/>
              <a:gdLst>
                <a:gd name="connsiteX0" fmla="*/ 0 w 1711813"/>
                <a:gd name="connsiteY0" fmla="*/ 0 h 1500505"/>
                <a:gd name="connsiteX1" fmla="*/ 1711813 w 1711813"/>
                <a:gd name="connsiteY1" fmla="*/ 0 h 1500505"/>
                <a:gd name="connsiteX2" fmla="*/ 1711813 w 1711813"/>
                <a:gd name="connsiteY2" fmla="*/ 1500505 h 1500505"/>
                <a:gd name="connsiteX3" fmla="*/ 0 w 1711813"/>
                <a:gd name="connsiteY3" fmla="*/ 1500505 h 1500505"/>
                <a:gd name="connsiteX4" fmla="*/ 0 w 1711813"/>
                <a:gd name="connsiteY4" fmla="*/ 0 h 150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813" h="1500505">
                  <a:moveTo>
                    <a:pt x="0" y="0"/>
                  </a:moveTo>
                  <a:lnTo>
                    <a:pt x="1711813" y="0"/>
                  </a:lnTo>
                  <a:lnTo>
                    <a:pt x="1711813" y="1500505"/>
                  </a:lnTo>
                  <a:lnTo>
                    <a:pt x="0" y="1500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0" tIns="254000" rIns="254000" bIns="254000" numCol="1" spcCol="1270" anchor="t" anchorCtr="0">
              <a:noAutofit/>
            </a:bodyPr>
            <a:lstStyle/>
            <a:p>
              <a:pPr defTabSz="2963259" latinLnBrk="1">
                <a:lnSpc>
                  <a:spcPct val="90000"/>
                </a:lnSpc>
                <a:spcBef>
                  <a:spcPct val="0"/>
                </a:spcBef>
                <a:spcAft>
                  <a:spcPct val="35000"/>
                </a:spcAft>
              </a:pPr>
              <a:endParaRPr lang="ko-KR" altLang="en-US" sz="6667">
                <a:solidFill>
                  <a:prstClr val="black">
                    <a:hueOff val="0"/>
                    <a:satOff val="0"/>
                    <a:lumOff val="0"/>
                    <a:alphaOff val="0"/>
                  </a:prstClr>
                </a:solidFill>
                <a:latin typeface="Tw Cen MT" panose="020B0602020104020603"/>
              </a:endParaRPr>
            </a:p>
          </p:txBody>
        </p:sp>
        <p:sp>
          <p:nvSpPr>
            <p:cNvPr id="10" name="Isosceles Triangle 9"/>
            <p:cNvSpPr/>
            <p:nvPr/>
          </p:nvSpPr>
          <p:spPr>
            <a:xfrm>
              <a:off x="5191306" y="1209490"/>
              <a:ext cx="322983" cy="322983"/>
            </a:xfrm>
            <a:prstGeom prst="triangle">
              <a:avLst>
                <a:gd name="adj" fmla="val 100000"/>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L-Shape 10"/>
            <p:cNvSpPr/>
            <p:nvPr/>
          </p:nvSpPr>
          <p:spPr>
            <a:xfrm rot="5400000">
              <a:off x="6054360" y="848073"/>
              <a:ext cx="1310355" cy="2099073"/>
            </a:xfrm>
            <a:prstGeom prst="corner">
              <a:avLst>
                <a:gd name="adj1" fmla="val 16120"/>
                <a:gd name="adj2" fmla="val 16110"/>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5905732" y="1397053"/>
              <a:ext cx="1711813" cy="1500505"/>
            </a:xfrm>
            <a:custGeom>
              <a:avLst/>
              <a:gdLst>
                <a:gd name="connsiteX0" fmla="*/ 0 w 1711813"/>
                <a:gd name="connsiteY0" fmla="*/ 0 h 1500505"/>
                <a:gd name="connsiteX1" fmla="*/ 1711813 w 1711813"/>
                <a:gd name="connsiteY1" fmla="*/ 0 h 1500505"/>
                <a:gd name="connsiteX2" fmla="*/ 1711813 w 1711813"/>
                <a:gd name="connsiteY2" fmla="*/ 1500505 h 1500505"/>
                <a:gd name="connsiteX3" fmla="*/ 0 w 1711813"/>
                <a:gd name="connsiteY3" fmla="*/ 1500505 h 1500505"/>
                <a:gd name="connsiteX4" fmla="*/ 0 w 1711813"/>
                <a:gd name="connsiteY4" fmla="*/ 0 h 150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813" h="1500505">
                  <a:moveTo>
                    <a:pt x="0" y="0"/>
                  </a:moveTo>
                  <a:lnTo>
                    <a:pt x="1711813" y="0"/>
                  </a:lnTo>
                  <a:lnTo>
                    <a:pt x="1711813" y="1500505"/>
                  </a:lnTo>
                  <a:lnTo>
                    <a:pt x="0" y="1500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0" tIns="254000" rIns="254000" bIns="254000" numCol="1" spcCol="1270" anchor="t" anchorCtr="0">
              <a:noAutofit/>
            </a:bodyPr>
            <a:lstStyle/>
            <a:p>
              <a:pPr defTabSz="2963259" latinLnBrk="1">
                <a:lnSpc>
                  <a:spcPct val="90000"/>
                </a:lnSpc>
                <a:spcBef>
                  <a:spcPct val="0"/>
                </a:spcBef>
                <a:spcAft>
                  <a:spcPct val="35000"/>
                </a:spcAft>
              </a:pPr>
              <a:endParaRPr lang="ko-KR" altLang="en-US" sz="6667">
                <a:solidFill>
                  <a:prstClr val="black">
                    <a:hueOff val="0"/>
                    <a:satOff val="0"/>
                    <a:lumOff val="0"/>
                    <a:alphaOff val="0"/>
                  </a:prstClr>
                </a:solidFill>
                <a:latin typeface="Tw Cen MT" panose="020B0602020104020603"/>
              </a:endParaRPr>
            </a:p>
          </p:txBody>
        </p:sp>
        <p:sp>
          <p:nvSpPr>
            <p:cNvPr id="13" name="Isosceles Triangle 12"/>
            <p:cNvSpPr/>
            <p:nvPr/>
          </p:nvSpPr>
          <p:spPr>
            <a:xfrm>
              <a:off x="7436091" y="741341"/>
              <a:ext cx="322983" cy="322983"/>
            </a:xfrm>
            <a:prstGeom prst="triangle">
              <a:avLst>
                <a:gd name="adj" fmla="val 100000"/>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L-Shape 13"/>
            <p:cNvSpPr/>
            <p:nvPr/>
          </p:nvSpPr>
          <p:spPr>
            <a:xfrm rot="5400000">
              <a:off x="8299143" y="346317"/>
              <a:ext cx="1310354" cy="2099073"/>
            </a:xfrm>
            <a:prstGeom prst="corner">
              <a:avLst>
                <a:gd name="adj1" fmla="val 16120"/>
                <a:gd name="adj2" fmla="val 16110"/>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9" name="TextBox 18"/>
          <p:cNvSpPr txBox="1"/>
          <p:nvPr/>
        </p:nvSpPr>
        <p:spPr>
          <a:xfrm>
            <a:off x="802642" y="4478444"/>
            <a:ext cx="2611189" cy="830997"/>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Plague of Justinian 541-544</a:t>
            </a:r>
          </a:p>
          <a:p>
            <a:pPr defTabSz="609585"/>
            <a:r>
              <a:rPr lang="en-US" altLang="ko-KR" sz="1600" dirty="0">
                <a:solidFill>
                  <a:prstClr val="black">
                    <a:lumMod val="75000"/>
                    <a:lumOff val="25000"/>
                  </a:prstClr>
                </a:solidFill>
                <a:latin typeface="Tw Cen MT" panose="020B0602020104020603"/>
                <a:cs typeface="Arial" pitchFamily="34" charset="0"/>
              </a:rPr>
              <a:t>Black death 1346-1352</a:t>
            </a:r>
          </a:p>
          <a:p>
            <a:pPr defTabSz="609585"/>
            <a:endParaRPr lang="ko-KR" altLang="en-US" sz="1600" dirty="0">
              <a:solidFill>
                <a:prstClr val="black">
                  <a:lumMod val="75000"/>
                  <a:lumOff val="25000"/>
                </a:prstClr>
              </a:solidFill>
              <a:latin typeface="Tw Cen MT" panose="020B0602020104020603"/>
              <a:cs typeface="Arial" pitchFamily="34" charset="0"/>
            </a:endParaRPr>
          </a:p>
        </p:txBody>
      </p:sp>
      <p:sp>
        <p:nvSpPr>
          <p:cNvPr id="20" name="TextBox 19"/>
          <p:cNvSpPr txBox="1"/>
          <p:nvPr/>
        </p:nvSpPr>
        <p:spPr>
          <a:xfrm>
            <a:off x="484977" y="3621022"/>
            <a:ext cx="1946929" cy="338554"/>
          </a:xfrm>
          <a:prstGeom prst="rect">
            <a:avLst/>
          </a:prstGeom>
          <a:noFill/>
        </p:spPr>
        <p:txBody>
          <a:bodyPr wrap="square" rtlCol="0">
            <a:spAutoFit/>
          </a:bodyPr>
          <a:lstStyle/>
          <a:p>
            <a:pPr defTabSz="609585"/>
            <a:r>
              <a:rPr lang="en-US" altLang="ko-KR" sz="1600" b="1" dirty="0">
                <a:solidFill>
                  <a:prstClr val="black">
                    <a:lumMod val="75000"/>
                    <a:lumOff val="25000"/>
                  </a:prstClr>
                </a:solidFill>
                <a:latin typeface="Tw Cen MT" panose="020B0602020104020603"/>
                <a:cs typeface="Arial" pitchFamily="34" charset="0"/>
              </a:rPr>
              <a:t>Pre-19</a:t>
            </a:r>
            <a:r>
              <a:rPr lang="en-US" altLang="ko-KR" sz="1600" b="1" baseline="30000" dirty="0">
                <a:solidFill>
                  <a:prstClr val="black">
                    <a:lumMod val="75000"/>
                    <a:lumOff val="25000"/>
                  </a:prstClr>
                </a:solidFill>
                <a:latin typeface="Tw Cen MT" panose="020B0602020104020603"/>
                <a:cs typeface="Arial" pitchFamily="34" charset="0"/>
              </a:rPr>
              <a:t>th</a:t>
            </a:r>
            <a:r>
              <a:rPr lang="en-US" altLang="ko-KR" sz="1600" b="1" dirty="0">
                <a:solidFill>
                  <a:prstClr val="black">
                    <a:lumMod val="75000"/>
                    <a:lumOff val="25000"/>
                  </a:prstClr>
                </a:solidFill>
                <a:latin typeface="Tw Cen MT" panose="020B0602020104020603"/>
                <a:cs typeface="Arial" pitchFamily="34" charset="0"/>
              </a:rPr>
              <a:t> century</a:t>
            </a:r>
            <a:endParaRPr lang="ko-KR" altLang="en-US" sz="1600" b="1" dirty="0">
              <a:solidFill>
                <a:prstClr val="black">
                  <a:lumMod val="75000"/>
                  <a:lumOff val="25000"/>
                </a:prstClr>
              </a:solidFill>
              <a:latin typeface="Tw Cen MT" panose="020B0602020104020603"/>
              <a:cs typeface="Arial" pitchFamily="34" charset="0"/>
            </a:endParaRPr>
          </a:p>
        </p:txBody>
      </p:sp>
      <p:sp>
        <p:nvSpPr>
          <p:cNvPr id="21" name="TextBox 20"/>
          <p:cNvSpPr txBox="1"/>
          <p:nvPr/>
        </p:nvSpPr>
        <p:spPr>
          <a:xfrm>
            <a:off x="3596640" y="3862890"/>
            <a:ext cx="2588229" cy="1077218"/>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Cholera 1817-1899</a:t>
            </a:r>
          </a:p>
          <a:p>
            <a:pPr defTabSz="609585"/>
            <a:r>
              <a:rPr lang="en-US" altLang="ko-KR" sz="1600" dirty="0">
                <a:solidFill>
                  <a:prstClr val="black">
                    <a:lumMod val="75000"/>
                    <a:lumOff val="25000"/>
                  </a:prstClr>
                </a:solidFill>
                <a:latin typeface="Tw Cen MT" panose="020B0602020104020603"/>
                <a:cs typeface="Arial" pitchFamily="34" charset="0"/>
              </a:rPr>
              <a:t>Influenza 1831</a:t>
            </a:r>
          </a:p>
          <a:p>
            <a:pPr defTabSz="609585"/>
            <a:r>
              <a:rPr lang="en-US" altLang="ko-KR" sz="1600" dirty="0">
                <a:solidFill>
                  <a:prstClr val="black">
                    <a:lumMod val="75000"/>
                    <a:lumOff val="25000"/>
                  </a:prstClr>
                </a:solidFill>
                <a:latin typeface="Tw Cen MT" panose="020B0602020104020603"/>
                <a:cs typeface="Arial" pitchFamily="34" charset="0"/>
              </a:rPr>
              <a:t>Plague 1855</a:t>
            </a:r>
          </a:p>
          <a:p>
            <a:pPr defTabSz="609585"/>
            <a:r>
              <a:rPr lang="en-US" altLang="ko-KR" sz="1600" dirty="0">
                <a:solidFill>
                  <a:prstClr val="black">
                    <a:lumMod val="75000"/>
                    <a:lumOff val="25000"/>
                  </a:prstClr>
                </a:solidFill>
                <a:latin typeface="Tw Cen MT" panose="020B0602020104020603"/>
                <a:cs typeface="Arial" pitchFamily="34" charset="0"/>
              </a:rPr>
              <a:t>Influenza 1889-1891 (?)</a:t>
            </a:r>
            <a:endParaRPr lang="ko-KR" altLang="en-US" sz="1600" dirty="0">
              <a:solidFill>
                <a:prstClr val="black">
                  <a:lumMod val="75000"/>
                  <a:lumOff val="25000"/>
                </a:prstClr>
              </a:solidFill>
              <a:latin typeface="Tw Cen MT" panose="020B0602020104020603"/>
              <a:cs typeface="Arial" pitchFamily="34" charset="0"/>
            </a:endParaRPr>
          </a:p>
        </p:txBody>
      </p:sp>
      <p:sp>
        <p:nvSpPr>
          <p:cNvPr id="23" name="TextBox 22"/>
          <p:cNvSpPr txBox="1"/>
          <p:nvPr/>
        </p:nvSpPr>
        <p:spPr>
          <a:xfrm>
            <a:off x="6421121" y="3231020"/>
            <a:ext cx="2578763" cy="1077218"/>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Influenza 1918-1920</a:t>
            </a:r>
          </a:p>
          <a:p>
            <a:pPr defTabSz="609585"/>
            <a:r>
              <a:rPr lang="en-US" altLang="ko-KR" sz="1600" dirty="0">
                <a:solidFill>
                  <a:prstClr val="black">
                    <a:lumMod val="75000"/>
                    <a:lumOff val="25000"/>
                  </a:prstClr>
                </a:solidFill>
                <a:latin typeface="Tw Cen MT" panose="020B0602020104020603"/>
                <a:cs typeface="Arial" pitchFamily="34" charset="0"/>
              </a:rPr>
              <a:t>Influenza 1957-1959</a:t>
            </a:r>
          </a:p>
          <a:p>
            <a:pPr defTabSz="609585"/>
            <a:r>
              <a:rPr lang="en-US" altLang="ko-KR" sz="1600" dirty="0">
                <a:solidFill>
                  <a:prstClr val="black">
                    <a:lumMod val="75000"/>
                    <a:lumOff val="25000"/>
                  </a:prstClr>
                </a:solidFill>
                <a:latin typeface="Tw Cen MT" panose="020B0602020104020603"/>
                <a:cs typeface="Arial" pitchFamily="34" charset="0"/>
              </a:rPr>
              <a:t>Influenza 1968-1970</a:t>
            </a:r>
          </a:p>
          <a:p>
            <a:pPr defTabSz="609585"/>
            <a:r>
              <a:rPr lang="en-US" altLang="ko-KR" sz="1600" dirty="0">
                <a:solidFill>
                  <a:prstClr val="black">
                    <a:lumMod val="75000"/>
                    <a:lumOff val="25000"/>
                  </a:prstClr>
                </a:solidFill>
                <a:latin typeface="Tw Cen MT" panose="020B0602020104020603"/>
                <a:cs typeface="Arial" pitchFamily="34" charset="0"/>
              </a:rPr>
              <a:t>HIV/AIDS 1981-</a:t>
            </a:r>
          </a:p>
        </p:txBody>
      </p:sp>
      <p:sp>
        <p:nvSpPr>
          <p:cNvPr id="24" name="TextBox 23"/>
          <p:cNvSpPr txBox="1"/>
          <p:nvPr/>
        </p:nvSpPr>
        <p:spPr>
          <a:xfrm>
            <a:off x="6173169" y="2340879"/>
            <a:ext cx="1946929" cy="338554"/>
          </a:xfrm>
          <a:prstGeom prst="rect">
            <a:avLst/>
          </a:prstGeom>
          <a:noFill/>
        </p:spPr>
        <p:txBody>
          <a:bodyPr wrap="square" rtlCol="0">
            <a:spAutoFit/>
          </a:bodyPr>
          <a:lstStyle/>
          <a:p>
            <a:pPr defTabSz="609585"/>
            <a:r>
              <a:rPr lang="en-US" altLang="ko-KR" sz="1600" b="1" dirty="0">
                <a:solidFill>
                  <a:prstClr val="black">
                    <a:lumMod val="75000"/>
                    <a:lumOff val="25000"/>
                  </a:prstClr>
                </a:solidFill>
                <a:latin typeface="Tw Cen MT" panose="020B0602020104020603"/>
                <a:cs typeface="Arial" pitchFamily="34" charset="0"/>
              </a:rPr>
              <a:t>20</a:t>
            </a:r>
            <a:r>
              <a:rPr lang="en-US" altLang="ko-KR" sz="1600" b="1" baseline="30000" dirty="0">
                <a:solidFill>
                  <a:prstClr val="black">
                    <a:lumMod val="75000"/>
                    <a:lumOff val="25000"/>
                  </a:prstClr>
                </a:solidFill>
                <a:latin typeface="Tw Cen MT" panose="020B0602020104020603"/>
                <a:cs typeface="Arial" pitchFamily="34" charset="0"/>
              </a:rPr>
              <a:t>th</a:t>
            </a:r>
            <a:r>
              <a:rPr lang="en-US" altLang="ko-KR" sz="1600" b="1" dirty="0">
                <a:solidFill>
                  <a:prstClr val="black">
                    <a:lumMod val="75000"/>
                    <a:lumOff val="25000"/>
                  </a:prstClr>
                </a:solidFill>
                <a:latin typeface="Tw Cen MT" panose="020B0602020104020603"/>
                <a:cs typeface="Arial" pitchFamily="34" charset="0"/>
              </a:rPr>
              <a:t> century</a:t>
            </a:r>
            <a:endParaRPr lang="ko-KR" altLang="en-US" sz="1600" b="1" dirty="0">
              <a:solidFill>
                <a:prstClr val="black">
                  <a:lumMod val="75000"/>
                  <a:lumOff val="25000"/>
                </a:prstClr>
              </a:solidFill>
              <a:latin typeface="Tw Cen MT" panose="020B0602020104020603"/>
              <a:cs typeface="Arial" pitchFamily="34" charset="0"/>
            </a:endParaRPr>
          </a:p>
        </p:txBody>
      </p:sp>
      <p:sp>
        <p:nvSpPr>
          <p:cNvPr id="25" name="TextBox 24"/>
          <p:cNvSpPr txBox="1"/>
          <p:nvPr/>
        </p:nvSpPr>
        <p:spPr>
          <a:xfrm>
            <a:off x="9235441" y="2607309"/>
            <a:ext cx="2717211" cy="830997"/>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SARS 2003 (near miss)</a:t>
            </a:r>
          </a:p>
          <a:p>
            <a:pPr defTabSz="609585"/>
            <a:r>
              <a:rPr lang="en-US" altLang="ko-KR" sz="1600" dirty="0">
                <a:solidFill>
                  <a:prstClr val="black">
                    <a:lumMod val="75000"/>
                    <a:lumOff val="25000"/>
                  </a:prstClr>
                </a:solidFill>
                <a:latin typeface="Tw Cen MT" panose="020B0602020104020603"/>
                <a:cs typeface="Arial" pitchFamily="34" charset="0"/>
              </a:rPr>
              <a:t>Influenza 2009</a:t>
            </a:r>
          </a:p>
          <a:p>
            <a:pPr defTabSz="609585"/>
            <a:r>
              <a:rPr lang="en-US" altLang="ko-KR" sz="1600" dirty="0">
                <a:solidFill>
                  <a:prstClr val="black">
                    <a:lumMod val="75000"/>
                    <a:lumOff val="25000"/>
                  </a:prstClr>
                </a:solidFill>
                <a:latin typeface="Tw Cen MT" panose="020B0602020104020603"/>
                <a:cs typeface="Arial" pitchFamily="34" charset="0"/>
              </a:rPr>
              <a:t>COVID-19 2019-present</a:t>
            </a:r>
            <a:endParaRPr lang="ko-KR" altLang="en-US" sz="1600" dirty="0">
              <a:solidFill>
                <a:prstClr val="black">
                  <a:lumMod val="75000"/>
                  <a:lumOff val="25000"/>
                </a:prstClr>
              </a:solidFill>
              <a:latin typeface="Tw Cen MT" panose="020B0602020104020603"/>
              <a:cs typeface="Arial" pitchFamily="34" charset="0"/>
            </a:endParaRPr>
          </a:p>
        </p:txBody>
      </p:sp>
      <p:sp>
        <p:nvSpPr>
          <p:cNvPr id="26" name="TextBox 25"/>
          <p:cNvSpPr txBox="1"/>
          <p:nvPr/>
        </p:nvSpPr>
        <p:spPr>
          <a:xfrm>
            <a:off x="9017264" y="1700808"/>
            <a:ext cx="2263313" cy="338554"/>
          </a:xfrm>
          <a:prstGeom prst="rect">
            <a:avLst/>
          </a:prstGeom>
          <a:noFill/>
        </p:spPr>
        <p:txBody>
          <a:bodyPr wrap="square" rtlCol="0">
            <a:spAutoFit/>
          </a:bodyPr>
          <a:lstStyle/>
          <a:p>
            <a:pPr defTabSz="609585"/>
            <a:r>
              <a:rPr lang="en-US" altLang="ko-KR" sz="1600" b="1" dirty="0">
                <a:solidFill>
                  <a:prstClr val="black">
                    <a:lumMod val="75000"/>
                    <a:lumOff val="25000"/>
                  </a:prstClr>
                </a:solidFill>
                <a:latin typeface="Tw Cen MT" panose="020B0602020104020603"/>
                <a:cs typeface="Arial" pitchFamily="34" charset="0"/>
              </a:rPr>
              <a:t>21</a:t>
            </a:r>
            <a:r>
              <a:rPr lang="en-US" altLang="ko-KR" sz="1600" b="1" baseline="30000" dirty="0">
                <a:solidFill>
                  <a:prstClr val="black">
                    <a:lumMod val="75000"/>
                    <a:lumOff val="25000"/>
                  </a:prstClr>
                </a:solidFill>
                <a:latin typeface="Tw Cen MT" panose="020B0602020104020603"/>
                <a:cs typeface="Arial" pitchFamily="34" charset="0"/>
              </a:rPr>
              <a:t>st</a:t>
            </a:r>
            <a:r>
              <a:rPr lang="en-US" altLang="ko-KR" sz="1600" b="1" dirty="0">
                <a:solidFill>
                  <a:prstClr val="black">
                    <a:lumMod val="75000"/>
                    <a:lumOff val="25000"/>
                  </a:prstClr>
                </a:solidFill>
                <a:latin typeface="Tw Cen MT" panose="020B0602020104020603"/>
                <a:cs typeface="Arial" pitchFamily="34" charset="0"/>
              </a:rPr>
              <a:t> century</a:t>
            </a:r>
            <a:endParaRPr lang="ko-KR" altLang="en-US" sz="1600" b="1" dirty="0">
              <a:solidFill>
                <a:prstClr val="black">
                  <a:lumMod val="75000"/>
                  <a:lumOff val="25000"/>
                </a:prstClr>
              </a:solidFill>
              <a:latin typeface="Tw Cen MT" panose="020B0602020104020603"/>
              <a:cs typeface="Arial" pitchFamily="34" charset="0"/>
            </a:endParaRPr>
          </a:p>
        </p:txBody>
      </p:sp>
      <p:sp>
        <p:nvSpPr>
          <p:cNvPr id="28" name="TextBox 27"/>
          <p:cNvSpPr txBox="1"/>
          <p:nvPr/>
        </p:nvSpPr>
        <p:spPr>
          <a:xfrm>
            <a:off x="3329073" y="2980950"/>
            <a:ext cx="1946929" cy="338554"/>
          </a:xfrm>
          <a:prstGeom prst="rect">
            <a:avLst/>
          </a:prstGeom>
          <a:noFill/>
        </p:spPr>
        <p:txBody>
          <a:bodyPr wrap="square" rtlCol="0">
            <a:spAutoFit/>
          </a:bodyPr>
          <a:lstStyle/>
          <a:p>
            <a:pPr defTabSz="609585"/>
            <a:r>
              <a:rPr lang="en-US" altLang="ko-KR" sz="1600" b="1" dirty="0">
                <a:solidFill>
                  <a:prstClr val="black">
                    <a:lumMod val="75000"/>
                    <a:lumOff val="25000"/>
                  </a:prstClr>
                </a:solidFill>
                <a:latin typeface="Tw Cen MT" panose="020B0602020104020603"/>
                <a:cs typeface="Arial" pitchFamily="34" charset="0"/>
              </a:rPr>
              <a:t>19</a:t>
            </a:r>
            <a:r>
              <a:rPr lang="en-US" altLang="ko-KR" sz="1600" b="1" baseline="30000" dirty="0">
                <a:solidFill>
                  <a:prstClr val="black">
                    <a:lumMod val="75000"/>
                    <a:lumOff val="25000"/>
                  </a:prstClr>
                </a:solidFill>
                <a:latin typeface="Tw Cen MT" panose="020B0602020104020603"/>
                <a:cs typeface="Arial" pitchFamily="34" charset="0"/>
              </a:rPr>
              <a:t>th</a:t>
            </a:r>
            <a:r>
              <a:rPr lang="en-US" altLang="ko-KR" sz="1600" b="1" dirty="0">
                <a:solidFill>
                  <a:prstClr val="black">
                    <a:lumMod val="75000"/>
                    <a:lumOff val="25000"/>
                  </a:prstClr>
                </a:solidFill>
                <a:latin typeface="Tw Cen MT" panose="020B0602020104020603"/>
                <a:cs typeface="Arial" pitchFamily="34" charset="0"/>
              </a:rPr>
              <a:t> century</a:t>
            </a:r>
            <a:endParaRPr lang="ko-KR" altLang="en-US" sz="1600" b="1" dirty="0">
              <a:solidFill>
                <a:prstClr val="black">
                  <a:lumMod val="75000"/>
                  <a:lumOff val="25000"/>
                </a:prstClr>
              </a:solidFill>
              <a:latin typeface="Tw Cen MT" panose="020B0602020104020603"/>
              <a:cs typeface="Arial" pitchFamily="34" charset="0"/>
            </a:endParaRPr>
          </a:p>
        </p:txBody>
      </p:sp>
      <p:sp>
        <p:nvSpPr>
          <p:cNvPr id="32" name="Titel 2"/>
          <p:cNvSpPr txBox="1">
            <a:spLocks/>
          </p:cNvSpPr>
          <p:nvPr/>
        </p:nvSpPr>
        <p:spPr>
          <a:xfrm>
            <a:off x="1024128" y="585216"/>
            <a:ext cx="9720072" cy="1499616"/>
          </a:xfrm>
          <a:prstGeom prst="rect">
            <a:avLst/>
          </a:prstGeom>
        </p:spPr>
        <p:txBody>
          <a:bodyPr rtlCol="0" anchor="ctr" anchorCtr="0">
            <a:normAutofit/>
          </a:bodyPr>
          <a:lst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a:lstStyle>
          <a:p>
            <a:pPr defTabSz="914377">
              <a:defRPr/>
            </a:pPr>
            <a:r>
              <a:rPr lang="da-DK" sz="5000" spc="100" dirty="0" err="1">
                <a:solidFill>
                  <a:prstClr val="black">
                    <a:lumMod val="95000"/>
                    <a:lumOff val="5000"/>
                  </a:prstClr>
                </a:solidFill>
                <a:latin typeface="Tw Cen MT Condensed" panose="020B0606020104020203"/>
              </a:rPr>
              <a:t>Our</a:t>
            </a:r>
            <a:r>
              <a:rPr lang="da-DK" sz="5000" spc="100" dirty="0">
                <a:solidFill>
                  <a:prstClr val="black">
                    <a:lumMod val="95000"/>
                    <a:lumOff val="5000"/>
                  </a:prstClr>
                </a:solidFill>
                <a:latin typeface="Tw Cen MT Condensed" panose="020B0606020104020203"/>
              </a:rPr>
              <a:t> long </a:t>
            </a:r>
            <a:r>
              <a:rPr lang="da-DK" sz="5000" spc="100" dirty="0" err="1">
                <a:solidFill>
                  <a:prstClr val="black">
                    <a:lumMod val="95000"/>
                    <a:lumOff val="5000"/>
                  </a:prstClr>
                </a:solidFill>
                <a:latin typeface="Tw Cen MT Condensed" panose="020B0606020104020203"/>
              </a:rPr>
              <a:t>history</a:t>
            </a:r>
            <a:r>
              <a:rPr lang="da-DK" sz="5000" spc="100" dirty="0">
                <a:solidFill>
                  <a:prstClr val="black">
                    <a:lumMod val="95000"/>
                    <a:lumOff val="5000"/>
                  </a:prstClr>
                </a:solidFill>
                <a:latin typeface="Tw Cen MT Condensed" panose="020B0606020104020203"/>
              </a:rPr>
              <a:t> with </a:t>
            </a:r>
            <a:r>
              <a:rPr lang="da-DK" sz="5000" spc="100" dirty="0" err="1">
                <a:solidFill>
                  <a:prstClr val="black">
                    <a:lumMod val="95000"/>
                    <a:lumOff val="5000"/>
                  </a:prstClr>
                </a:solidFill>
                <a:latin typeface="Tw Cen MT Condensed" panose="020B0606020104020203"/>
              </a:rPr>
              <a:t>pandemics</a:t>
            </a:r>
            <a:endParaRPr lang="da-DK" sz="5000" spc="100" dirty="0">
              <a:solidFill>
                <a:prstClr val="black">
                  <a:lumMod val="95000"/>
                  <a:lumOff val="5000"/>
                </a:prstClr>
              </a:solidFill>
              <a:latin typeface="Tw Cen MT Condensed" panose="020B0606020104020203"/>
            </a:endParaRPr>
          </a:p>
        </p:txBody>
      </p:sp>
    </p:spTree>
    <p:extLst>
      <p:ext uri="{BB962C8B-B14F-4D97-AF65-F5344CB8AC3E}">
        <p14:creationId xmlns:p14="http://schemas.microsoft.com/office/powerpoint/2010/main" val="242028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27381" y="2180860"/>
            <a:ext cx="11082440" cy="4007195"/>
            <a:chOff x="1170431" y="740677"/>
            <a:chExt cx="8833425" cy="3193994"/>
          </a:xfrm>
        </p:grpSpPr>
        <p:sp>
          <p:nvSpPr>
            <p:cNvPr id="5" name="L-Shape 4"/>
            <p:cNvSpPr/>
            <p:nvPr/>
          </p:nvSpPr>
          <p:spPr>
            <a:xfrm rot="5400000">
              <a:off x="1564790" y="1851583"/>
              <a:ext cx="1310355" cy="2099073"/>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5"/>
            <p:cNvSpPr/>
            <p:nvPr/>
          </p:nvSpPr>
          <p:spPr>
            <a:xfrm>
              <a:off x="1714544" y="2434166"/>
              <a:ext cx="1711813" cy="1500505"/>
            </a:xfrm>
            <a:custGeom>
              <a:avLst/>
              <a:gdLst>
                <a:gd name="connsiteX0" fmla="*/ 0 w 1711813"/>
                <a:gd name="connsiteY0" fmla="*/ 0 h 1500505"/>
                <a:gd name="connsiteX1" fmla="*/ 1711813 w 1711813"/>
                <a:gd name="connsiteY1" fmla="*/ 0 h 1500505"/>
                <a:gd name="connsiteX2" fmla="*/ 1711813 w 1711813"/>
                <a:gd name="connsiteY2" fmla="*/ 1500505 h 1500505"/>
                <a:gd name="connsiteX3" fmla="*/ 0 w 1711813"/>
                <a:gd name="connsiteY3" fmla="*/ 1500505 h 1500505"/>
                <a:gd name="connsiteX4" fmla="*/ 0 w 1711813"/>
                <a:gd name="connsiteY4" fmla="*/ 0 h 150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813" h="1500505">
                  <a:moveTo>
                    <a:pt x="0" y="0"/>
                  </a:moveTo>
                  <a:lnTo>
                    <a:pt x="1711813" y="0"/>
                  </a:lnTo>
                  <a:lnTo>
                    <a:pt x="1711813" y="1500505"/>
                  </a:lnTo>
                  <a:lnTo>
                    <a:pt x="0" y="1500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0" tIns="254000" rIns="254000" bIns="254000" numCol="1" spcCol="1270" anchor="t" anchorCtr="0">
              <a:noAutofit/>
            </a:bodyPr>
            <a:lstStyle/>
            <a:p>
              <a:pPr defTabSz="2963259" latinLnBrk="1">
                <a:lnSpc>
                  <a:spcPct val="90000"/>
                </a:lnSpc>
                <a:spcBef>
                  <a:spcPct val="0"/>
                </a:spcBef>
                <a:spcAft>
                  <a:spcPct val="35000"/>
                </a:spcAft>
              </a:pPr>
              <a:endParaRPr lang="ko-KR" altLang="en-US" sz="6667">
                <a:solidFill>
                  <a:prstClr val="black">
                    <a:hueOff val="0"/>
                    <a:satOff val="0"/>
                    <a:lumOff val="0"/>
                    <a:alphaOff val="0"/>
                  </a:prstClr>
                </a:solidFill>
                <a:latin typeface="Tw Cen MT" panose="020B0602020104020603"/>
              </a:endParaRPr>
            </a:p>
          </p:txBody>
        </p:sp>
        <p:sp>
          <p:nvSpPr>
            <p:cNvPr id="7" name="Isosceles Triangle 6"/>
            <p:cNvSpPr/>
            <p:nvPr/>
          </p:nvSpPr>
          <p:spPr>
            <a:xfrm>
              <a:off x="2946521" y="1728046"/>
              <a:ext cx="322983" cy="322983"/>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L-Shape 7"/>
            <p:cNvSpPr/>
            <p:nvPr/>
          </p:nvSpPr>
          <p:spPr>
            <a:xfrm rot="5400000">
              <a:off x="3809576" y="1349828"/>
              <a:ext cx="1310353" cy="2099073"/>
            </a:xfrm>
            <a:prstGeom prst="corner">
              <a:avLst>
                <a:gd name="adj1" fmla="val 16120"/>
                <a:gd name="adj2" fmla="val 16110"/>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reeform 8"/>
            <p:cNvSpPr/>
            <p:nvPr/>
          </p:nvSpPr>
          <p:spPr>
            <a:xfrm>
              <a:off x="3810138" y="1915610"/>
              <a:ext cx="1711813" cy="1500505"/>
            </a:xfrm>
            <a:custGeom>
              <a:avLst/>
              <a:gdLst>
                <a:gd name="connsiteX0" fmla="*/ 0 w 1711813"/>
                <a:gd name="connsiteY0" fmla="*/ 0 h 1500505"/>
                <a:gd name="connsiteX1" fmla="*/ 1711813 w 1711813"/>
                <a:gd name="connsiteY1" fmla="*/ 0 h 1500505"/>
                <a:gd name="connsiteX2" fmla="*/ 1711813 w 1711813"/>
                <a:gd name="connsiteY2" fmla="*/ 1500505 h 1500505"/>
                <a:gd name="connsiteX3" fmla="*/ 0 w 1711813"/>
                <a:gd name="connsiteY3" fmla="*/ 1500505 h 1500505"/>
                <a:gd name="connsiteX4" fmla="*/ 0 w 1711813"/>
                <a:gd name="connsiteY4" fmla="*/ 0 h 150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813" h="1500505">
                  <a:moveTo>
                    <a:pt x="0" y="0"/>
                  </a:moveTo>
                  <a:lnTo>
                    <a:pt x="1711813" y="0"/>
                  </a:lnTo>
                  <a:lnTo>
                    <a:pt x="1711813" y="1500505"/>
                  </a:lnTo>
                  <a:lnTo>
                    <a:pt x="0" y="1500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0" tIns="254000" rIns="254000" bIns="254000" numCol="1" spcCol="1270" anchor="t" anchorCtr="0">
              <a:noAutofit/>
            </a:bodyPr>
            <a:lstStyle/>
            <a:p>
              <a:pPr defTabSz="2963259" latinLnBrk="1">
                <a:lnSpc>
                  <a:spcPct val="90000"/>
                </a:lnSpc>
                <a:spcBef>
                  <a:spcPct val="0"/>
                </a:spcBef>
                <a:spcAft>
                  <a:spcPct val="35000"/>
                </a:spcAft>
              </a:pPr>
              <a:endParaRPr lang="ko-KR" altLang="en-US" sz="6667">
                <a:solidFill>
                  <a:prstClr val="black">
                    <a:hueOff val="0"/>
                    <a:satOff val="0"/>
                    <a:lumOff val="0"/>
                    <a:alphaOff val="0"/>
                  </a:prstClr>
                </a:solidFill>
                <a:latin typeface="Tw Cen MT" panose="020B0602020104020603"/>
              </a:endParaRPr>
            </a:p>
          </p:txBody>
        </p:sp>
        <p:sp>
          <p:nvSpPr>
            <p:cNvPr id="10" name="Isosceles Triangle 9"/>
            <p:cNvSpPr/>
            <p:nvPr/>
          </p:nvSpPr>
          <p:spPr>
            <a:xfrm>
              <a:off x="5191306" y="1209490"/>
              <a:ext cx="322983" cy="322983"/>
            </a:xfrm>
            <a:prstGeom prst="triangle">
              <a:avLst>
                <a:gd name="adj" fmla="val 100000"/>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L-Shape 10"/>
            <p:cNvSpPr/>
            <p:nvPr/>
          </p:nvSpPr>
          <p:spPr>
            <a:xfrm rot="5400000">
              <a:off x="6054360" y="848073"/>
              <a:ext cx="1310355" cy="2099073"/>
            </a:xfrm>
            <a:prstGeom prst="corner">
              <a:avLst>
                <a:gd name="adj1" fmla="val 16120"/>
                <a:gd name="adj2" fmla="val 16110"/>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5905732" y="1397053"/>
              <a:ext cx="1711813" cy="1500505"/>
            </a:xfrm>
            <a:custGeom>
              <a:avLst/>
              <a:gdLst>
                <a:gd name="connsiteX0" fmla="*/ 0 w 1711813"/>
                <a:gd name="connsiteY0" fmla="*/ 0 h 1500505"/>
                <a:gd name="connsiteX1" fmla="*/ 1711813 w 1711813"/>
                <a:gd name="connsiteY1" fmla="*/ 0 h 1500505"/>
                <a:gd name="connsiteX2" fmla="*/ 1711813 w 1711813"/>
                <a:gd name="connsiteY2" fmla="*/ 1500505 h 1500505"/>
                <a:gd name="connsiteX3" fmla="*/ 0 w 1711813"/>
                <a:gd name="connsiteY3" fmla="*/ 1500505 h 1500505"/>
                <a:gd name="connsiteX4" fmla="*/ 0 w 1711813"/>
                <a:gd name="connsiteY4" fmla="*/ 0 h 150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813" h="1500505">
                  <a:moveTo>
                    <a:pt x="0" y="0"/>
                  </a:moveTo>
                  <a:lnTo>
                    <a:pt x="1711813" y="0"/>
                  </a:lnTo>
                  <a:lnTo>
                    <a:pt x="1711813" y="1500505"/>
                  </a:lnTo>
                  <a:lnTo>
                    <a:pt x="0" y="1500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0" tIns="254000" rIns="254000" bIns="254000" numCol="1" spcCol="1270" anchor="t" anchorCtr="0">
              <a:noAutofit/>
            </a:bodyPr>
            <a:lstStyle/>
            <a:p>
              <a:pPr defTabSz="2963259" latinLnBrk="1">
                <a:lnSpc>
                  <a:spcPct val="90000"/>
                </a:lnSpc>
                <a:spcBef>
                  <a:spcPct val="0"/>
                </a:spcBef>
                <a:spcAft>
                  <a:spcPct val="35000"/>
                </a:spcAft>
              </a:pPr>
              <a:endParaRPr lang="ko-KR" altLang="en-US" sz="6667">
                <a:solidFill>
                  <a:prstClr val="black">
                    <a:hueOff val="0"/>
                    <a:satOff val="0"/>
                    <a:lumOff val="0"/>
                    <a:alphaOff val="0"/>
                  </a:prstClr>
                </a:solidFill>
                <a:latin typeface="Tw Cen MT" panose="020B0602020104020603"/>
              </a:endParaRPr>
            </a:p>
          </p:txBody>
        </p:sp>
        <p:sp>
          <p:nvSpPr>
            <p:cNvPr id="13" name="Isosceles Triangle 12"/>
            <p:cNvSpPr/>
            <p:nvPr/>
          </p:nvSpPr>
          <p:spPr>
            <a:xfrm>
              <a:off x="7436091" y="741341"/>
              <a:ext cx="322983" cy="322983"/>
            </a:xfrm>
            <a:prstGeom prst="triangle">
              <a:avLst>
                <a:gd name="adj" fmla="val 100000"/>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L-Shape 13"/>
            <p:cNvSpPr/>
            <p:nvPr/>
          </p:nvSpPr>
          <p:spPr>
            <a:xfrm rot="5400000">
              <a:off x="8299143" y="346317"/>
              <a:ext cx="1310354" cy="2099073"/>
            </a:xfrm>
            <a:prstGeom prst="corner">
              <a:avLst>
                <a:gd name="adj1" fmla="val 16120"/>
                <a:gd name="adj2" fmla="val 16110"/>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9" name="TextBox 18"/>
          <p:cNvSpPr txBox="1"/>
          <p:nvPr/>
        </p:nvSpPr>
        <p:spPr>
          <a:xfrm>
            <a:off x="802642" y="4478444"/>
            <a:ext cx="2611189" cy="830997"/>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Plague of Justinian 541-544</a:t>
            </a:r>
          </a:p>
          <a:p>
            <a:pPr defTabSz="609585"/>
            <a:r>
              <a:rPr lang="en-US" altLang="ko-KR" sz="1600" dirty="0">
                <a:solidFill>
                  <a:prstClr val="black">
                    <a:lumMod val="75000"/>
                    <a:lumOff val="25000"/>
                  </a:prstClr>
                </a:solidFill>
                <a:latin typeface="Tw Cen MT" panose="020B0602020104020603"/>
                <a:cs typeface="Arial" pitchFamily="34" charset="0"/>
              </a:rPr>
              <a:t>Black death 1346-1352</a:t>
            </a:r>
          </a:p>
          <a:p>
            <a:pPr defTabSz="609585"/>
            <a:endParaRPr lang="ko-KR" altLang="en-US" sz="1600" dirty="0">
              <a:solidFill>
                <a:prstClr val="black">
                  <a:lumMod val="75000"/>
                  <a:lumOff val="25000"/>
                </a:prstClr>
              </a:solidFill>
              <a:latin typeface="Tw Cen MT" panose="020B0602020104020603"/>
              <a:cs typeface="Arial" pitchFamily="34" charset="0"/>
            </a:endParaRPr>
          </a:p>
        </p:txBody>
      </p:sp>
      <p:sp>
        <p:nvSpPr>
          <p:cNvPr id="20" name="TextBox 19"/>
          <p:cNvSpPr txBox="1"/>
          <p:nvPr/>
        </p:nvSpPr>
        <p:spPr>
          <a:xfrm>
            <a:off x="484977" y="3621022"/>
            <a:ext cx="1946929" cy="338554"/>
          </a:xfrm>
          <a:prstGeom prst="rect">
            <a:avLst/>
          </a:prstGeom>
          <a:noFill/>
        </p:spPr>
        <p:txBody>
          <a:bodyPr wrap="square" rtlCol="0">
            <a:spAutoFit/>
          </a:bodyPr>
          <a:lstStyle/>
          <a:p>
            <a:pPr defTabSz="609585"/>
            <a:r>
              <a:rPr lang="en-US" altLang="ko-KR" sz="1600" b="1" dirty="0">
                <a:solidFill>
                  <a:prstClr val="black">
                    <a:lumMod val="75000"/>
                    <a:lumOff val="25000"/>
                  </a:prstClr>
                </a:solidFill>
                <a:latin typeface="Tw Cen MT" panose="020B0602020104020603"/>
                <a:cs typeface="Arial" pitchFamily="34" charset="0"/>
              </a:rPr>
              <a:t>Pre-19</a:t>
            </a:r>
            <a:r>
              <a:rPr lang="en-US" altLang="ko-KR" sz="1600" b="1" baseline="30000" dirty="0">
                <a:solidFill>
                  <a:prstClr val="black">
                    <a:lumMod val="75000"/>
                    <a:lumOff val="25000"/>
                  </a:prstClr>
                </a:solidFill>
                <a:latin typeface="Tw Cen MT" panose="020B0602020104020603"/>
                <a:cs typeface="Arial" pitchFamily="34" charset="0"/>
              </a:rPr>
              <a:t>th</a:t>
            </a:r>
            <a:r>
              <a:rPr lang="en-US" altLang="ko-KR" sz="1600" b="1" dirty="0">
                <a:solidFill>
                  <a:prstClr val="black">
                    <a:lumMod val="75000"/>
                    <a:lumOff val="25000"/>
                  </a:prstClr>
                </a:solidFill>
                <a:latin typeface="Tw Cen MT" panose="020B0602020104020603"/>
                <a:cs typeface="Arial" pitchFamily="34" charset="0"/>
              </a:rPr>
              <a:t> century</a:t>
            </a:r>
            <a:endParaRPr lang="ko-KR" altLang="en-US" sz="1600" b="1" dirty="0">
              <a:solidFill>
                <a:prstClr val="black">
                  <a:lumMod val="75000"/>
                  <a:lumOff val="25000"/>
                </a:prstClr>
              </a:solidFill>
              <a:latin typeface="Tw Cen MT" panose="020B0602020104020603"/>
              <a:cs typeface="Arial" pitchFamily="34" charset="0"/>
            </a:endParaRPr>
          </a:p>
        </p:txBody>
      </p:sp>
      <p:sp>
        <p:nvSpPr>
          <p:cNvPr id="21" name="TextBox 20"/>
          <p:cNvSpPr txBox="1"/>
          <p:nvPr/>
        </p:nvSpPr>
        <p:spPr>
          <a:xfrm>
            <a:off x="3596640" y="3862890"/>
            <a:ext cx="2588229" cy="1077218"/>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Cholera 1817-1899</a:t>
            </a:r>
          </a:p>
          <a:p>
            <a:pPr defTabSz="609585"/>
            <a:r>
              <a:rPr lang="en-US" altLang="ko-KR" sz="1600" dirty="0">
                <a:solidFill>
                  <a:prstClr val="black">
                    <a:lumMod val="75000"/>
                    <a:lumOff val="25000"/>
                  </a:prstClr>
                </a:solidFill>
                <a:latin typeface="Tw Cen MT" panose="020B0602020104020603"/>
                <a:cs typeface="Arial" pitchFamily="34" charset="0"/>
              </a:rPr>
              <a:t>Influenza 1831</a:t>
            </a:r>
          </a:p>
          <a:p>
            <a:pPr defTabSz="609585"/>
            <a:r>
              <a:rPr lang="en-US" altLang="ko-KR" sz="1600" dirty="0">
                <a:solidFill>
                  <a:prstClr val="black">
                    <a:lumMod val="75000"/>
                    <a:lumOff val="25000"/>
                  </a:prstClr>
                </a:solidFill>
                <a:latin typeface="Tw Cen MT" panose="020B0602020104020603"/>
                <a:cs typeface="Arial" pitchFamily="34" charset="0"/>
              </a:rPr>
              <a:t>Plague 1855</a:t>
            </a:r>
          </a:p>
          <a:p>
            <a:pPr defTabSz="609585"/>
            <a:r>
              <a:rPr lang="en-US" altLang="ko-KR" sz="1600" dirty="0">
                <a:solidFill>
                  <a:prstClr val="black">
                    <a:lumMod val="75000"/>
                    <a:lumOff val="25000"/>
                  </a:prstClr>
                </a:solidFill>
                <a:latin typeface="Tw Cen MT" panose="020B0602020104020603"/>
                <a:cs typeface="Arial" pitchFamily="34" charset="0"/>
              </a:rPr>
              <a:t>Influenza 1889-1891 (?)</a:t>
            </a:r>
            <a:endParaRPr lang="ko-KR" altLang="en-US" sz="1600" dirty="0">
              <a:solidFill>
                <a:prstClr val="black">
                  <a:lumMod val="75000"/>
                  <a:lumOff val="25000"/>
                </a:prstClr>
              </a:solidFill>
              <a:latin typeface="Tw Cen MT" panose="020B0602020104020603"/>
              <a:cs typeface="Arial" pitchFamily="34" charset="0"/>
            </a:endParaRPr>
          </a:p>
        </p:txBody>
      </p:sp>
      <p:sp>
        <p:nvSpPr>
          <p:cNvPr id="23" name="TextBox 22"/>
          <p:cNvSpPr txBox="1"/>
          <p:nvPr/>
        </p:nvSpPr>
        <p:spPr>
          <a:xfrm>
            <a:off x="6421121" y="3231020"/>
            <a:ext cx="2578763" cy="1077218"/>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Influenza 1918-1920</a:t>
            </a:r>
          </a:p>
          <a:p>
            <a:pPr defTabSz="609585"/>
            <a:r>
              <a:rPr lang="en-US" altLang="ko-KR" sz="1600" dirty="0">
                <a:solidFill>
                  <a:prstClr val="black">
                    <a:lumMod val="75000"/>
                    <a:lumOff val="25000"/>
                  </a:prstClr>
                </a:solidFill>
                <a:latin typeface="Tw Cen MT" panose="020B0602020104020603"/>
                <a:cs typeface="Arial" pitchFamily="34" charset="0"/>
              </a:rPr>
              <a:t>Influenza 1957-1959</a:t>
            </a:r>
          </a:p>
          <a:p>
            <a:pPr defTabSz="609585"/>
            <a:r>
              <a:rPr lang="en-US" altLang="ko-KR" sz="1600" dirty="0">
                <a:solidFill>
                  <a:prstClr val="black">
                    <a:lumMod val="75000"/>
                    <a:lumOff val="25000"/>
                  </a:prstClr>
                </a:solidFill>
                <a:latin typeface="Tw Cen MT" panose="020B0602020104020603"/>
                <a:cs typeface="Arial" pitchFamily="34" charset="0"/>
              </a:rPr>
              <a:t>Influenza 1968-1970</a:t>
            </a:r>
          </a:p>
          <a:p>
            <a:pPr defTabSz="609585"/>
            <a:r>
              <a:rPr lang="en-US" altLang="ko-KR" sz="1600" dirty="0">
                <a:solidFill>
                  <a:prstClr val="black">
                    <a:lumMod val="75000"/>
                    <a:lumOff val="25000"/>
                  </a:prstClr>
                </a:solidFill>
                <a:latin typeface="Tw Cen MT" panose="020B0602020104020603"/>
                <a:cs typeface="Arial" pitchFamily="34" charset="0"/>
              </a:rPr>
              <a:t>HIV/AIDS 1981-</a:t>
            </a:r>
          </a:p>
        </p:txBody>
      </p:sp>
      <p:sp>
        <p:nvSpPr>
          <p:cNvPr id="24" name="TextBox 23"/>
          <p:cNvSpPr txBox="1"/>
          <p:nvPr/>
        </p:nvSpPr>
        <p:spPr>
          <a:xfrm>
            <a:off x="6173169" y="2340879"/>
            <a:ext cx="1946929" cy="338554"/>
          </a:xfrm>
          <a:prstGeom prst="rect">
            <a:avLst/>
          </a:prstGeom>
          <a:noFill/>
        </p:spPr>
        <p:txBody>
          <a:bodyPr wrap="square" rtlCol="0">
            <a:spAutoFit/>
          </a:bodyPr>
          <a:lstStyle/>
          <a:p>
            <a:pPr defTabSz="609585"/>
            <a:r>
              <a:rPr lang="en-US" altLang="ko-KR" sz="1600" b="1" dirty="0">
                <a:solidFill>
                  <a:prstClr val="black">
                    <a:lumMod val="75000"/>
                    <a:lumOff val="25000"/>
                  </a:prstClr>
                </a:solidFill>
                <a:latin typeface="Tw Cen MT" panose="020B0602020104020603"/>
                <a:cs typeface="Arial" pitchFamily="34" charset="0"/>
              </a:rPr>
              <a:t>20</a:t>
            </a:r>
            <a:r>
              <a:rPr lang="en-US" altLang="ko-KR" sz="1600" b="1" baseline="30000" dirty="0">
                <a:solidFill>
                  <a:prstClr val="black">
                    <a:lumMod val="75000"/>
                    <a:lumOff val="25000"/>
                  </a:prstClr>
                </a:solidFill>
                <a:latin typeface="Tw Cen MT" panose="020B0602020104020603"/>
                <a:cs typeface="Arial" pitchFamily="34" charset="0"/>
              </a:rPr>
              <a:t>th</a:t>
            </a:r>
            <a:r>
              <a:rPr lang="en-US" altLang="ko-KR" sz="1600" b="1" dirty="0">
                <a:solidFill>
                  <a:prstClr val="black">
                    <a:lumMod val="75000"/>
                    <a:lumOff val="25000"/>
                  </a:prstClr>
                </a:solidFill>
                <a:latin typeface="Tw Cen MT" panose="020B0602020104020603"/>
                <a:cs typeface="Arial" pitchFamily="34" charset="0"/>
              </a:rPr>
              <a:t> century</a:t>
            </a:r>
            <a:endParaRPr lang="ko-KR" altLang="en-US" sz="1600" b="1" dirty="0">
              <a:solidFill>
                <a:prstClr val="black">
                  <a:lumMod val="75000"/>
                  <a:lumOff val="25000"/>
                </a:prstClr>
              </a:solidFill>
              <a:latin typeface="Tw Cen MT" panose="020B0602020104020603"/>
              <a:cs typeface="Arial" pitchFamily="34" charset="0"/>
            </a:endParaRPr>
          </a:p>
        </p:txBody>
      </p:sp>
      <p:sp>
        <p:nvSpPr>
          <p:cNvPr id="25" name="TextBox 24"/>
          <p:cNvSpPr txBox="1"/>
          <p:nvPr/>
        </p:nvSpPr>
        <p:spPr>
          <a:xfrm>
            <a:off x="9235441" y="2607309"/>
            <a:ext cx="2717211" cy="830997"/>
          </a:xfrm>
          <a:prstGeom prst="rect">
            <a:avLst/>
          </a:prstGeom>
          <a:noFill/>
        </p:spPr>
        <p:txBody>
          <a:bodyPr wrap="square" rtlCol="0">
            <a:spAutoFit/>
          </a:bodyPr>
          <a:lstStyle/>
          <a:p>
            <a:pPr defTabSz="609585"/>
            <a:r>
              <a:rPr lang="en-US" altLang="ko-KR" sz="1600" dirty="0">
                <a:solidFill>
                  <a:prstClr val="black">
                    <a:lumMod val="75000"/>
                    <a:lumOff val="25000"/>
                  </a:prstClr>
                </a:solidFill>
                <a:latin typeface="Tw Cen MT" panose="020B0602020104020603"/>
                <a:cs typeface="Arial" pitchFamily="34" charset="0"/>
              </a:rPr>
              <a:t>SARS 2003 (near miss)</a:t>
            </a:r>
          </a:p>
          <a:p>
            <a:pPr defTabSz="609585"/>
            <a:r>
              <a:rPr lang="en-US" altLang="ko-KR" sz="1600" dirty="0">
                <a:solidFill>
                  <a:prstClr val="black">
                    <a:lumMod val="75000"/>
                    <a:lumOff val="25000"/>
                  </a:prstClr>
                </a:solidFill>
                <a:latin typeface="Tw Cen MT" panose="020B0602020104020603"/>
                <a:cs typeface="Arial" pitchFamily="34" charset="0"/>
              </a:rPr>
              <a:t>Influenza 2009</a:t>
            </a:r>
          </a:p>
          <a:p>
            <a:pPr defTabSz="609585"/>
            <a:r>
              <a:rPr lang="en-US" altLang="ko-KR" sz="1600" dirty="0">
                <a:solidFill>
                  <a:prstClr val="black">
                    <a:lumMod val="75000"/>
                    <a:lumOff val="25000"/>
                  </a:prstClr>
                </a:solidFill>
                <a:latin typeface="Tw Cen MT" panose="020B0602020104020603"/>
                <a:cs typeface="Arial" pitchFamily="34" charset="0"/>
              </a:rPr>
              <a:t>COVID-19 2019-present</a:t>
            </a:r>
            <a:endParaRPr lang="ko-KR" altLang="en-US" sz="1600" dirty="0">
              <a:solidFill>
                <a:prstClr val="black">
                  <a:lumMod val="75000"/>
                  <a:lumOff val="25000"/>
                </a:prstClr>
              </a:solidFill>
              <a:latin typeface="Tw Cen MT" panose="020B0602020104020603"/>
              <a:cs typeface="Arial" pitchFamily="34" charset="0"/>
            </a:endParaRPr>
          </a:p>
        </p:txBody>
      </p:sp>
      <p:sp>
        <p:nvSpPr>
          <p:cNvPr id="26" name="TextBox 25"/>
          <p:cNvSpPr txBox="1"/>
          <p:nvPr/>
        </p:nvSpPr>
        <p:spPr>
          <a:xfrm>
            <a:off x="9017264" y="1700808"/>
            <a:ext cx="2263313" cy="338554"/>
          </a:xfrm>
          <a:prstGeom prst="rect">
            <a:avLst/>
          </a:prstGeom>
          <a:noFill/>
        </p:spPr>
        <p:txBody>
          <a:bodyPr wrap="square" rtlCol="0">
            <a:spAutoFit/>
          </a:bodyPr>
          <a:lstStyle/>
          <a:p>
            <a:pPr defTabSz="609585"/>
            <a:r>
              <a:rPr lang="en-US" altLang="ko-KR" sz="1600" b="1" dirty="0">
                <a:solidFill>
                  <a:prstClr val="black">
                    <a:lumMod val="75000"/>
                    <a:lumOff val="25000"/>
                  </a:prstClr>
                </a:solidFill>
                <a:latin typeface="Tw Cen MT" panose="020B0602020104020603"/>
                <a:cs typeface="Arial" pitchFamily="34" charset="0"/>
              </a:rPr>
              <a:t>21</a:t>
            </a:r>
            <a:r>
              <a:rPr lang="en-US" altLang="ko-KR" sz="1600" b="1" baseline="30000" dirty="0">
                <a:solidFill>
                  <a:prstClr val="black">
                    <a:lumMod val="75000"/>
                    <a:lumOff val="25000"/>
                  </a:prstClr>
                </a:solidFill>
                <a:latin typeface="Tw Cen MT" panose="020B0602020104020603"/>
                <a:cs typeface="Arial" pitchFamily="34" charset="0"/>
              </a:rPr>
              <a:t>st</a:t>
            </a:r>
            <a:r>
              <a:rPr lang="en-US" altLang="ko-KR" sz="1600" b="1" dirty="0">
                <a:solidFill>
                  <a:prstClr val="black">
                    <a:lumMod val="75000"/>
                    <a:lumOff val="25000"/>
                  </a:prstClr>
                </a:solidFill>
                <a:latin typeface="Tw Cen MT" panose="020B0602020104020603"/>
                <a:cs typeface="Arial" pitchFamily="34" charset="0"/>
              </a:rPr>
              <a:t> century</a:t>
            </a:r>
            <a:endParaRPr lang="ko-KR" altLang="en-US" sz="1600" b="1" dirty="0">
              <a:solidFill>
                <a:prstClr val="black">
                  <a:lumMod val="75000"/>
                  <a:lumOff val="25000"/>
                </a:prstClr>
              </a:solidFill>
              <a:latin typeface="Tw Cen MT" panose="020B0602020104020603"/>
              <a:cs typeface="Arial" pitchFamily="34" charset="0"/>
            </a:endParaRPr>
          </a:p>
        </p:txBody>
      </p:sp>
      <p:sp>
        <p:nvSpPr>
          <p:cNvPr id="28" name="TextBox 27"/>
          <p:cNvSpPr txBox="1"/>
          <p:nvPr/>
        </p:nvSpPr>
        <p:spPr>
          <a:xfrm>
            <a:off x="3329073" y="2980950"/>
            <a:ext cx="1946929" cy="338554"/>
          </a:xfrm>
          <a:prstGeom prst="rect">
            <a:avLst/>
          </a:prstGeom>
          <a:noFill/>
        </p:spPr>
        <p:txBody>
          <a:bodyPr wrap="square" rtlCol="0">
            <a:spAutoFit/>
          </a:bodyPr>
          <a:lstStyle/>
          <a:p>
            <a:pPr defTabSz="609585"/>
            <a:r>
              <a:rPr lang="en-US" altLang="ko-KR" sz="1600" b="1" dirty="0">
                <a:solidFill>
                  <a:prstClr val="black">
                    <a:lumMod val="75000"/>
                    <a:lumOff val="25000"/>
                  </a:prstClr>
                </a:solidFill>
                <a:latin typeface="Tw Cen MT" panose="020B0602020104020603"/>
                <a:cs typeface="Arial" pitchFamily="34" charset="0"/>
              </a:rPr>
              <a:t>19</a:t>
            </a:r>
            <a:r>
              <a:rPr lang="en-US" altLang="ko-KR" sz="1600" b="1" baseline="30000" dirty="0">
                <a:solidFill>
                  <a:prstClr val="black">
                    <a:lumMod val="75000"/>
                    <a:lumOff val="25000"/>
                  </a:prstClr>
                </a:solidFill>
                <a:latin typeface="Tw Cen MT" panose="020B0602020104020603"/>
                <a:cs typeface="Arial" pitchFamily="34" charset="0"/>
              </a:rPr>
              <a:t>th</a:t>
            </a:r>
            <a:r>
              <a:rPr lang="en-US" altLang="ko-KR" sz="1600" b="1" dirty="0">
                <a:solidFill>
                  <a:prstClr val="black">
                    <a:lumMod val="75000"/>
                    <a:lumOff val="25000"/>
                  </a:prstClr>
                </a:solidFill>
                <a:latin typeface="Tw Cen MT" panose="020B0602020104020603"/>
                <a:cs typeface="Arial" pitchFamily="34" charset="0"/>
              </a:rPr>
              <a:t> century</a:t>
            </a:r>
            <a:endParaRPr lang="ko-KR" altLang="en-US" sz="1600" b="1" dirty="0">
              <a:solidFill>
                <a:prstClr val="black">
                  <a:lumMod val="75000"/>
                  <a:lumOff val="25000"/>
                </a:prstClr>
              </a:solidFill>
              <a:latin typeface="Tw Cen MT" panose="020B0602020104020603"/>
              <a:cs typeface="Arial" pitchFamily="34" charset="0"/>
            </a:endParaRPr>
          </a:p>
        </p:txBody>
      </p:sp>
      <p:sp>
        <p:nvSpPr>
          <p:cNvPr id="32" name="Titel 2"/>
          <p:cNvSpPr txBox="1">
            <a:spLocks/>
          </p:cNvSpPr>
          <p:nvPr/>
        </p:nvSpPr>
        <p:spPr>
          <a:xfrm>
            <a:off x="1024128" y="585216"/>
            <a:ext cx="9720072" cy="1499616"/>
          </a:xfrm>
          <a:prstGeom prst="rect">
            <a:avLst/>
          </a:prstGeom>
        </p:spPr>
        <p:txBody>
          <a:bodyPr rtlCol="0" anchor="ctr" anchorCtr="0">
            <a:normAutofit/>
          </a:bodyPr>
          <a:lst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a:lstStyle>
          <a:p>
            <a:pPr defTabSz="914377">
              <a:defRPr/>
            </a:pPr>
            <a:r>
              <a:rPr lang="da-DK" sz="5000" spc="100" dirty="0" err="1">
                <a:solidFill>
                  <a:prstClr val="black">
                    <a:lumMod val="95000"/>
                    <a:lumOff val="5000"/>
                  </a:prstClr>
                </a:solidFill>
                <a:latin typeface="Tw Cen MT Condensed" panose="020B0606020104020203"/>
              </a:rPr>
              <a:t>Our</a:t>
            </a:r>
            <a:r>
              <a:rPr lang="da-DK" sz="5000" spc="100" dirty="0">
                <a:solidFill>
                  <a:prstClr val="black">
                    <a:lumMod val="95000"/>
                    <a:lumOff val="5000"/>
                  </a:prstClr>
                </a:solidFill>
                <a:latin typeface="Tw Cen MT Condensed" panose="020B0606020104020203"/>
              </a:rPr>
              <a:t> brief </a:t>
            </a:r>
            <a:r>
              <a:rPr lang="da-DK" sz="5000" spc="100" dirty="0" err="1">
                <a:solidFill>
                  <a:prstClr val="black">
                    <a:lumMod val="95000"/>
                    <a:lumOff val="5000"/>
                  </a:prstClr>
                </a:solidFill>
                <a:latin typeface="Tw Cen MT Condensed" panose="020B0606020104020203"/>
              </a:rPr>
              <a:t>history</a:t>
            </a:r>
            <a:r>
              <a:rPr lang="da-DK" sz="5000" spc="100" dirty="0">
                <a:solidFill>
                  <a:prstClr val="black">
                    <a:lumMod val="95000"/>
                    <a:lumOff val="5000"/>
                  </a:prstClr>
                </a:solidFill>
                <a:latin typeface="Tw Cen MT Condensed" panose="020B0606020104020203"/>
              </a:rPr>
              <a:t> with </a:t>
            </a:r>
            <a:r>
              <a:rPr lang="da-DK" sz="5000" spc="100" dirty="0" err="1">
                <a:solidFill>
                  <a:prstClr val="black">
                    <a:lumMod val="95000"/>
                    <a:lumOff val="5000"/>
                  </a:prstClr>
                </a:solidFill>
                <a:latin typeface="Tw Cen MT Condensed" panose="020B0606020104020203"/>
              </a:rPr>
              <a:t>pandemic</a:t>
            </a:r>
            <a:r>
              <a:rPr lang="da-DK" sz="5000" spc="100" dirty="0">
                <a:solidFill>
                  <a:prstClr val="black">
                    <a:lumMod val="95000"/>
                    <a:lumOff val="5000"/>
                  </a:prstClr>
                </a:solidFill>
                <a:latin typeface="Tw Cen MT Condensed" panose="020B0606020104020203"/>
              </a:rPr>
              <a:t> data</a:t>
            </a:r>
          </a:p>
        </p:txBody>
      </p:sp>
      <p:grpSp>
        <p:nvGrpSpPr>
          <p:cNvPr id="27" name="Gruppe 26"/>
          <p:cNvGrpSpPr/>
          <p:nvPr/>
        </p:nvGrpSpPr>
        <p:grpSpPr>
          <a:xfrm>
            <a:off x="814090" y="4055944"/>
            <a:ext cx="11015061" cy="2167928"/>
            <a:chOff x="610567" y="3041958"/>
            <a:chExt cx="8261296" cy="1625946"/>
          </a:xfrm>
        </p:grpSpPr>
        <p:cxnSp>
          <p:nvCxnSpPr>
            <p:cNvPr id="17" name="Lige forbindelse 16"/>
            <p:cNvCxnSpPr>
              <a:stCxn id="15" idx="0"/>
            </p:cNvCxnSpPr>
            <p:nvPr/>
          </p:nvCxnSpPr>
          <p:spPr>
            <a:xfrm flipH="1">
              <a:off x="610567" y="3041958"/>
              <a:ext cx="8216687" cy="1625946"/>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Flette 14"/>
            <p:cNvSpPr/>
            <p:nvPr/>
          </p:nvSpPr>
          <p:spPr>
            <a:xfrm rot="4728706">
              <a:off x="6302913" y="1150165"/>
              <a:ext cx="443435" cy="4694465"/>
            </a:xfrm>
            <a:prstGeom prst="flowChartMerge">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09585"/>
              <a:r>
                <a:rPr lang="en-US" sz="2400" dirty="0">
                  <a:solidFill>
                    <a:prstClr val="white"/>
                  </a:solidFill>
                  <a:latin typeface="Tw Cen MT" panose="020B0602020104020603"/>
                </a:rPr>
                <a:t>Data availability</a:t>
              </a:r>
            </a:p>
          </p:txBody>
        </p:sp>
      </p:grpSp>
    </p:spTree>
    <p:extLst>
      <p:ext uri="{BB962C8B-B14F-4D97-AF65-F5344CB8AC3E}">
        <p14:creationId xmlns:p14="http://schemas.microsoft.com/office/powerpoint/2010/main" val="121788281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Digital Tech Summit">
      <a:dk1>
        <a:sysClr val="windowText" lastClr="000000"/>
      </a:dk1>
      <a:lt1>
        <a:sysClr val="window" lastClr="FFFFFF"/>
      </a:lt1>
      <a:dk2>
        <a:srgbClr val="12304B"/>
      </a:dk2>
      <a:lt2>
        <a:srgbClr val="E7E6E6"/>
      </a:lt2>
      <a:accent1>
        <a:srgbClr val="008A83"/>
      </a:accent1>
      <a:accent2>
        <a:srgbClr val="20B3AA"/>
      </a:accent2>
      <a:accent3>
        <a:srgbClr val="FFCC02"/>
      </a:accent3>
      <a:accent4>
        <a:srgbClr val="FFFFFF"/>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Blank">
  <a:themeElements>
    <a:clrScheme name="Blank">
      <a:dk1>
        <a:srgbClr val="000000"/>
      </a:dk1>
      <a:lt1>
        <a:srgbClr val="FFFFFF"/>
      </a:lt1>
      <a:dk2>
        <a:srgbClr val="A7A7A7"/>
      </a:dk2>
      <a:lt2>
        <a:srgbClr val="535353"/>
      </a:lt2>
      <a:accent1>
        <a:srgbClr val="990000"/>
      </a:accent1>
      <a:accent2>
        <a:srgbClr val="2F3EEA"/>
      </a:accent2>
      <a:accent3>
        <a:srgbClr val="1FD082"/>
      </a:accent3>
      <a:accent4>
        <a:srgbClr val="171748"/>
      </a:accent4>
      <a:accent5>
        <a:srgbClr val="F6D04D"/>
      </a:accent5>
      <a:accent6>
        <a:srgbClr val="FC7634"/>
      </a:accent6>
      <a:hlink>
        <a:srgbClr val="0000FF"/>
      </a:hlink>
      <a:folHlink>
        <a:srgbClr val="FF00FF"/>
      </a:folHlink>
    </a:clrScheme>
    <a:fontScheme name="Blank">
      <a:majorFont>
        <a:latin typeface="Arial"/>
        <a:ea typeface="Arial"/>
        <a:cs typeface="Arial"/>
      </a:majorFont>
      <a:minorFont>
        <a:latin typeface="Helvetica"/>
        <a:ea typeface="Helvetica"/>
        <a:cs typeface="Helvetica"/>
      </a:minorFont>
    </a:fontScheme>
    <a:fmtScheme name="Blan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6799" tIns="46799" rIns="46799" bIns="46799" numCol="1" spcCol="38100" rtlCol="0" anchor="ctr">
        <a:spAutoFit/>
      </a:bodyPr>
      <a:lstStyle>
        <a:defPPr marL="0" marR="0" indent="0" algn="l" defTabSz="914400" rtl="0" fontAlgn="auto" latinLnBrk="0" hangingPunct="0">
          <a:lnSpc>
            <a:spcPct val="100000"/>
          </a:lnSpc>
          <a:spcBef>
            <a:spcPts val="90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90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3340</Words>
  <Application>Microsoft Office PowerPoint</Application>
  <PresentationFormat>Widescreen</PresentationFormat>
  <Paragraphs>528</Paragraphs>
  <Slides>64</Slides>
  <Notes>18</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64</vt:i4>
      </vt:variant>
    </vt:vector>
  </HeadingPairs>
  <TitlesOfParts>
    <vt:vector size="85" baseType="lpstr">
      <vt:lpstr>DengXian</vt:lpstr>
      <vt:lpstr>arial</vt:lpstr>
      <vt:lpstr>arial</vt:lpstr>
      <vt:lpstr>Arial Narrow</vt:lpstr>
      <vt:lpstr>Calibri</vt:lpstr>
      <vt:lpstr>Calibri Light</vt:lpstr>
      <vt:lpstr>Helvetica</vt:lpstr>
      <vt:lpstr>Helvetica Neue</vt:lpstr>
      <vt:lpstr>Helvetica Neue Light</vt:lpstr>
      <vt:lpstr>Merriweather</vt:lpstr>
      <vt:lpstr>Open Sans</vt:lpstr>
      <vt:lpstr>Tw Cen MT</vt:lpstr>
      <vt:lpstr>Tw Cen MT Condensed</vt:lpstr>
      <vt:lpstr>Verdana</vt:lpstr>
      <vt:lpstr>Wingdings</vt:lpstr>
      <vt:lpstr>Wingdings 3</vt:lpstr>
      <vt:lpstr>Office Theme</vt:lpstr>
      <vt:lpstr>Integral</vt:lpstr>
      <vt:lpstr>Office-tema</vt:lpstr>
      <vt:lpstr>1_Office Theme</vt:lpstr>
      <vt:lpstr>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Russian Flu</vt:lpstr>
      <vt:lpstr>Russian Flu</vt:lpstr>
      <vt:lpstr>PowerPoint Presentation</vt:lpstr>
      <vt:lpstr>Corona virus taxonomy</vt:lpstr>
      <vt:lpstr>Replication cycle of  human coronaviruses </vt:lpstr>
      <vt:lpstr>Pandemic corona viruses are zoonotic</vt:lpstr>
      <vt:lpstr>Non-pandemic human corona viruses are also zoonotic</vt:lpstr>
      <vt:lpstr>Closest relative of non-pandemic corona virus OC43 is a cow virus</vt:lpstr>
      <vt:lpstr>PowerPoint Presentation</vt:lpstr>
      <vt:lpstr>Hypothesis about OC43 as cause of 1889 pandemic</vt:lpstr>
      <vt:lpstr>Estimation of age of OC43 / BCoV ancestor in other people’s work</vt:lpstr>
      <vt:lpstr>Bayesian phylogenetics:  Estimating the age of ancestral nodes in tree from dated samples</vt:lpstr>
      <vt:lpstr>Estimating date that OC43 corona virus jumped from cows to humans</vt:lpstr>
      <vt:lpstr>Bayesian phylogenetics:  Removal of recombinant sequences</vt:lpstr>
      <vt:lpstr>Timing: very close to 1889, with little uncertainty</vt:lpstr>
      <vt:lpstr>Different model assumptions lead to same estimated date</vt:lpstr>
      <vt:lpstr>Timing: very close to 1889, with little uncertainty</vt:lpstr>
      <vt:lpstr>1889 “Russian Flu” was early corona virus pandemic, now evolved into seasonal cold virus</vt:lpstr>
      <vt:lpstr>Acknowledgements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Rasmus Kristoffer Pedersen</dc:creator>
  <cp:lastModifiedBy>Rasmus Kristoffer Pedersen</cp:lastModifiedBy>
  <cp:revision>1</cp:revision>
  <dcterms:created xsi:type="dcterms:W3CDTF">2022-10-14T09:25:16Z</dcterms:created>
  <dcterms:modified xsi:type="dcterms:W3CDTF">2022-10-25T18:27:14Z</dcterms:modified>
</cp:coreProperties>
</file>